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90" r:id="rId3"/>
    <p:sldId id="276" r:id="rId4"/>
    <p:sldId id="279" r:id="rId5"/>
    <p:sldId id="280" r:id="rId6"/>
    <p:sldId id="281" r:id="rId7"/>
    <p:sldId id="283" r:id="rId8"/>
    <p:sldId id="282" r:id="rId9"/>
    <p:sldId id="284" r:id="rId10"/>
    <p:sldId id="285" r:id="rId11"/>
    <p:sldId id="286" r:id="rId12"/>
    <p:sldId id="287" r:id="rId13"/>
    <p:sldId id="289" r:id="rId14"/>
    <p:sldId id="260"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DBED569-4797-4DF1-A0F4-6AAB3CD982D8}" styleName="淺色樣式 3 - 輔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中等深淺樣式 1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159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1" Type="http://schemas.openxmlformats.org/officeDocument/2006/relationships/hyperlink" Target="https://www.kmuh.org.tw/WEB/CTEServices"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www.kmuh.org.tw/WEB/CTEServices"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994C2A-AA29-45A6-897E-B37F8891BF3C}" type="doc">
      <dgm:prSet loTypeId="urn:microsoft.com/office/officeart/2005/8/layout/vProcess5" loCatId="process" qsTypeId="urn:microsoft.com/office/officeart/2005/8/quickstyle/simple1" qsCatId="simple" csTypeId="urn:microsoft.com/office/officeart/2005/8/colors/accent0_3" csCatId="mainScheme" phldr="1"/>
      <dgm:spPr/>
      <dgm:t>
        <a:bodyPr/>
        <a:lstStyle/>
        <a:p>
          <a:endParaRPr lang="zh-TW" altLang="en-US"/>
        </a:p>
      </dgm:t>
    </dgm:pt>
    <dgm:pt modelId="{F0FCDEAA-1966-4610-97D4-3E915B417DA8}">
      <dgm:prSet phldrT="[文字]"/>
      <dgm:spPr/>
      <dgm:t>
        <a:bodyPr/>
        <a:lstStyle/>
        <a:p>
          <a:pPr algn="l"/>
          <a:r>
            <a:rPr lang="zh-TW" altLang="en-US" b="1" dirty="0">
              <a:latin typeface="微軟正黑體" pitchFamily="34" charset="-120"/>
              <a:ea typeface="微軟正黑體" pitchFamily="34" charset="-120"/>
              <a:hlinkClick xmlns:r="http://schemas.openxmlformats.org/officeDocument/2006/relationships" r:id="rId1"/>
            </a:rPr>
            <a:t>臨床試驗</a:t>
          </a:r>
          <a:r>
            <a:rPr lang="en-US" altLang="zh-TW" b="1" dirty="0">
              <a:latin typeface="微軟正黑體" pitchFamily="34" charset="-120"/>
              <a:ea typeface="微軟正黑體" pitchFamily="34" charset="-120"/>
              <a:hlinkClick xmlns:r="http://schemas.openxmlformats.org/officeDocument/2006/relationships" r:id="rId1"/>
            </a:rPr>
            <a:t>e</a:t>
          </a:r>
          <a:r>
            <a:rPr lang="zh-TW" altLang="en-US" b="1" dirty="0">
              <a:latin typeface="微軟正黑體" pitchFamily="34" charset="-120"/>
              <a:ea typeface="微軟正黑體" pitchFamily="34" charset="-120"/>
              <a:hlinkClick xmlns:r="http://schemas.openxmlformats.org/officeDocument/2006/relationships" r:id="rId1"/>
            </a:rPr>
            <a:t>化服務平台</a:t>
          </a:r>
          <a:r>
            <a:rPr lang="zh-TW" altLang="en-US" b="1" dirty="0">
              <a:latin typeface="微軟正黑體" pitchFamily="34" charset="-120"/>
              <a:ea typeface="微軟正黑體" pitchFamily="34" charset="-120"/>
            </a:rPr>
            <a:t>會員註冊</a:t>
          </a:r>
          <a:endParaRPr lang="zh-TW" altLang="en-US" dirty="0"/>
        </a:p>
      </dgm:t>
    </dgm:pt>
    <dgm:pt modelId="{DB4A49DE-A31B-4815-BE78-77043ED9A95C}" type="parTrans" cxnId="{93E21034-A8D7-40E5-8121-D2C31718F39F}">
      <dgm:prSet/>
      <dgm:spPr/>
      <dgm:t>
        <a:bodyPr/>
        <a:lstStyle/>
        <a:p>
          <a:endParaRPr lang="zh-TW" altLang="en-US"/>
        </a:p>
      </dgm:t>
    </dgm:pt>
    <dgm:pt modelId="{8FF49145-5352-4926-B02C-5B701BB13DD7}" type="sibTrans" cxnId="{93E21034-A8D7-40E5-8121-D2C31718F39F}">
      <dgm:prSet/>
      <dgm:spPr/>
      <dgm:t>
        <a:bodyPr/>
        <a:lstStyle/>
        <a:p>
          <a:endParaRPr lang="zh-TW" altLang="en-US"/>
        </a:p>
      </dgm:t>
    </dgm:pt>
    <dgm:pt modelId="{DC25CA8F-061D-4F39-8032-8E45DE76E12F}">
      <dgm:prSet phldrT="[文字]"/>
      <dgm:spPr/>
      <dgm:t>
        <a:bodyPr/>
        <a:lstStyle/>
        <a:p>
          <a:r>
            <a:rPr lang="zh-TW" altLang="en-US" b="1" dirty="0">
              <a:latin typeface="微軟正黑體" pitchFamily="34" charset="-120"/>
              <a:ea typeface="微軟正黑體" pitchFamily="34" charset="-120"/>
            </a:rPr>
            <a:t>於平台進行識別證申請</a:t>
          </a:r>
        </a:p>
      </dgm:t>
    </dgm:pt>
    <dgm:pt modelId="{B91C081E-B2F0-4A53-B871-BC9D93B3F981}" type="parTrans" cxnId="{978E89E8-AAFA-49E2-9F7E-2A3248953C34}">
      <dgm:prSet/>
      <dgm:spPr/>
      <dgm:t>
        <a:bodyPr/>
        <a:lstStyle/>
        <a:p>
          <a:endParaRPr lang="zh-TW" altLang="en-US"/>
        </a:p>
      </dgm:t>
    </dgm:pt>
    <dgm:pt modelId="{C0193060-DB42-4B4E-9B51-1BEEBACFDC23}" type="sibTrans" cxnId="{978E89E8-AAFA-49E2-9F7E-2A3248953C34}">
      <dgm:prSet/>
      <dgm:spPr/>
      <dgm:t>
        <a:bodyPr/>
        <a:lstStyle/>
        <a:p>
          <a:endParaRPr lang="zh-TW" altLang="en-US"/>
        </a:p>
      </dgm:t>
    </dgm:pt>
    <dgm:pt modelId="{C06DDB1C-06A7-45A7-BD3A-57E899C36AED}">
      <dgm:prSet phldrT="[文字]"/>
      <dgm:spPr/>
      <dgm:t>
        <a:bodyPr/>
        <a:lstStyle/>
        <a:p>
          <a:r>
            <a:rPr lang="zh-TW" altLang="en-US" b="1" dirty="0">
              <a:latin typeface="微軟正黑體" pitchFamily="34" charset="-120"/>
              <a:ea typeface="微軟正黑體" pitchFamily="34" charset="-120"/>
            </a:rPr>
            <a:t>繳交紙本資料至人資室進行審核</a:t>
          </a:r>
        </a:p>
      </dgm:t>
    </dgm:pt>
    <dgm:pt modelId="{F3484884-2581-4C9F-AE66-4225EA4FB6C3}" type="parTrans" cxnId="{2035B902-52F1-4CBC-9D9C-C1096382F285}">
      <dgm:prSet/>
      <dgm:spPr/>
      <dgm:t>
        <a:bodyPr/>
        <a:lstStyle/>
        <a:p>
          <a:endParaRPr lang="zh-TW" altLang="en-US"/>
        </a:p>
      </dgm:t>
    </dgm:pt>
    <dgm:pt modelId="{5F1D239B-1CF0-41F7-8FF8-7BFD3D90EECC}" type="sibTrans" cxnId="{2035B902-52F1-4CBC-9D9C-C1096382F285}">
      <dgm:prSet/>
      <dgm:spPr/>
      <dgm:t>
        <a:bodyPr/>
        <a:lstStyle/>
        <a:p>
          <a:endParaRPr lang="zh-TW" altLang="en-US"/>
        </a:p>
      </dgm:t>
    </dgm:pt>
    <dgm:pt modelId="{F429A616-3803-4164-99C9-2DBB60942EB6}">
      <dgm:prSet phldrT="[文字]"/>
      <dgm:spPr/>
      <dgm:t>
        <a:bodyPr/>
        <a:lstStyle/>
        <a:p>
          <a:r>
            <a:rPr lang="zh-TW" altLang="en-US" b="1" dirty="0">
              <a:latin typeface="微軟正黑體" pitchFamily="34" charset="-120"/>
              <a:ea typeface="微軟正黑體" pitchFamily="34" charset="-120"/>
            </a:rPr>
            <a:t>審核通過後至人資室領取卡片</a:t>
          </a:r>
        </a:p>
      </dgm:t>
    </dgm:pt>
    <dgm:pt modelId="{21B3EF46-8073-40F6-8584-C2C0592B4605}" type="parTrans" cxnId="{076F96A7-7330-4332-8F82-16C13710FA78}">
      <dgm:prSet/>
      <dgm:spPr/>
      <dgm:t>
        <a:bodyPr/>
        <a:lstStyle/>
        <a:p>
          <a:endParaRPr lang="zh-TW" altLang="en-US"/>
        </a:p>
      </dgm:t>
    </dgm:pt>
    <dgm:pt modelId="{E62334F4-8C02-4E7F-B399-419013610412}" type="sibTrans" cxnId="{076F96A7-7330-4332-8F82-16C13710FA78}">
      <dgm:prSet/>
      <dgm:spPr/>
      <dgm:t>
        <a:bodyPr/>
        <a:lstStyle/>
        <a:p>
          <a:endParaRPr lang="zh-TW" altLang="en-US"/>
        </a:p>
      </dgm:t>
    </dgm:pt>
    <dgm:pt modelId="{4EADE606-F15F-4CE1-9093-91B7E824219A}" type="pres">
      <dgm:prSet presAssocID="{58994C2A-AA29-45A6-897E-B37F8891BF3C}" presName="outerComposite" presStyleCnt="0">
        <dgm:presLayoutVars>
          <dgm:chMax val="5"/>
          <dgm:dir/>
          <dgm:resizeHandles val="exact"/>
        </dgm:presLayoutVars>
      </dgm:prSet>
      <dgm:spPr/>
    </dgm:pt>
    <dgm:pt modelId="{47510336-80D3-458A-AB2B-F177AD3B30A6}" type="pres">
      <dgm:prSet presAssocID="{58994C2A-AA29-45A6-897E-B37F8891BF3C}" presName="dummyMaxCanvas" presStyleCnt="0">
        <dgm:presLayoutVars/>
      </dgm:prSet>
      <dgm:spPr/>
    </dgm:pt>
    <dgm:pt modelId="{BECDD133-F27A-4A4D-855F-34B4BF1237E2}" type="pres">
      <dgm:prSet presAssocID="{58994C2A-AA29-45A6-897E-B37F8891BF3C}" presName="FourNodes_1" presStyleLbl="node1" presStyleIdx="0" presStyleCnt="4">
        <dgm:presLayoutVars>
          <dgm:bulletEnabled val="1"/>
        </dgm:presLayoutVars>
      </dgm:prSet>
      <dgm:spPr/>
    </dgm:pt>
    <dgm:pt modelId="{B5D67FC5-9353-4DB1-8D18-A2EE2366C270}" type="pres">
      <dgm:prSet presAssocID="{58994C2A-AA29-45A6-897E-B37F8891BF3C}" presName="FourNodes_2" presStyleLbl="node1" presStyleIdx="1" presStyleCnt="4">
        <dgm:presLayoutVars>
          <dgm:bulletEnabled val="1"/>
        </dgm:presLayoutVars>
      </dgm:prSet>
      <dgm:spPr/>
    </dgm:pt>
    <dgm:pt modelId="{483069C5-388A-4B0A-B1FB-AB3D20C85547}" type="pres">
      <dgm:prSet presAssocID="{58994C2A-AA29-45A6-897E-B37F8891BF3C}" presName="FourNodes_3" presStyleLbl="node1" presStyleIdx="2" presStyleCnt="4">
        <dgm:presLayoutVars>
          <dgm:bulletEnabled val="1"/>
        </dgm:presLayoutVars>
      </dgm:prSet>
      <dgm:spPr/>
    </dgm:pt>
    <dgm:pt modelId="{FB3473B1-8DD0-4103-B0A9-CB618E52AB68}" type="pres">
      <dgm:prSet presAssocID="{58994C2A-AA29-45A6-897E-B37F8891BF3C}" presName="FourNodes_4" presStyleLbl="node1" presStyleIdx="3" presStyleCnt="4">
        <dgm:presLayoutVars>
          <dgm:bulletEnabled val="1"/>
        </dgm:presLayoutVars>
      </dgm:prSet>
      <dgm:spPr/>
    </dgm:pt>
    <dgm:pt modelId="{047FF914-DD0F-41B9-BBF4-F083BE0CD8C9}" type="pres">
      <dgm:prSet presAssocID="{58994C2A-AA29-45A6-897E-B37F8891BF3C}" presName="FourConn_1-2" presStyleLbl="fgAccFollowNode1" presStyleIdx="0" presStyleCnt="3">
        <dgm:presLayoutVars>
          <dgm:bulletEnabled val="1"/>
        </dgm:presLayoutVars>
      </dgm:prSet>
      <dgm:spPr/>
    </dgm:pt>
    <dgm:pt modelId="{0D7720CB-C828-4D1B-87E6-AF0867F963DE}" type="pres">
      <dgm:prSet presAssocID="{58994C2A-AA29-45A6-897E-B37F8891BF3C}" presName="FourConn_2-3" presStyleLbl="fgAccFollowNode1" presStyleIdx="1" presStyleCnt="3">
        <dgm:presLayoutVars>
          <dgm:bulletEnabled val="1"/>
        </dgm:presLayoutVars>
      </dgm:prSet>
      <dgm:spPr/>
    </dgm:pt>
    <dgm:pt modelId="{CC278E72-57F8-4946-AB1A-0257F8567ACF}" type="pres">
      <dgm:prSet presAssocID="{58994C2A-AA29-45A6-897E-B37F8891BF3C}" presName="FourConn_3-4" presStyleLbl="fgAccFollowNode1" presStyleIdx="2" presStyleCnt="3">
        <dgm:presLayoutVars>
          <dgm:bulletEnabled val="1"/>
        </dgm:presLayoutVars>
      </dgm:prSet>
      <dgm:spPr/>
    </dgm:pt>
    <dgm:pt modelId="{013B549D-6942-47A2-8CF1-ECDC6955A34E}" type="pres">
      <dgm:prSet presAssocID="{58994C2A-AA29-45A6-897E-B37F8891BF3C}" presName="FourNodes_1_text" presStyleLbl="node1" presStyleIdx="3" presStyleCnt="4">
        <dgm:presLayoutVars>
          <dgm:bulletEnabled val="1"/>
        </dgm:presLayoutVars>
      </dgm:prSet>
      <dgm:spPr/>
    </dgm:pt>
    <dgm:pt modelId="{0E96745E-3922-471E-A942-EA46A64482A4}" type="pres">
      <dgm:prSet presAssocID="{58994C2A-AA29-45A6-897E-B37F8891BF3C}" presName="FourNodes_2_text" presStyleLbl="node1" presStyleIdx="3" presStyleCnt="4">
        <dgm:presLayoutVars>
          <dgm:bulletEnabled val="1"/>
        </dgm:presLayoutVars>
      </dgm:prSet>
      <dgm:spPr/>
    </dgm:pt>
    <dgm:pt modelId="{0BAD69E9-5B25-41A2-8C84-40AACF81E651}" type="pres">
      <dgm:prSet presAssocID="{58994C2A-AA29-45A6-897E-B37F8891BF3C}" presName="FourNodes_3_text" presStyleLbl="node1" presStyleIdx="3" presStyleCnt="4">
        <dgm:presLayoutVars>
          <dgm:bulletEnabled val="1"/>
        </dgm:presLayoutVars>
      </dgm:prSet>
      <dgm:spPr/>
    </dgm:pt>
    <dgm:pt modelId="{FAB4ECD4-E55D-4EA6-9319-BB6427A754B0}" type="pres">
      <dgm:prSet presAssocID="{58994C2A-AA29-45A6-897E-B37F8891BF3C}" presName="FourNodes_4_text" presStyleLbl="node1" presStyleIdx="3" presStyleCnt="4">
        <dgm:presLayoutVars>
          <dgm:bulletEnabled val="1"/>
        </dgm:presLayoutVars>
      </dgm:prSet>
      <dgm:spPr/>
    </dgm:pt>
  </dgm:ptLst>
  <dgm:cxnLst>
    <dgm:cxn modelId="{2035B902-52F1-4CBC-9D9C-C1096382F285}" srcId="{58994C2A-AA29-45A6-897E-B37F8891BF3C}" destId="{C06DDB1C-06A7-45A7-BD3A-57E899C36AED}" srcOrd="2" destOrd="0" parTransId="{F3484884-2581-4C9F-AE66-4225EA4FB6C3}" sibTransId="{5F1D239B-1CF0-41F7-8FF8-7BFD3D90EECC}"/>
    <dgm:cxn modelId="{93E21034-A8D7-40E5-8121-D2C31718F39F}" srcId="{58994C2A-AA29-45A6-897E-B37F8891BF3C}" destId="{F0FCDEAA-1966-4610-97D4-3E915B417DA8}" srcOrd="0" destOrd="0" parTransId="{DB4A49DE-A31B-4815-BE78-77043ED9A95C}" sibTransId="{8FF49145-5352-4926-B02C-5B701BB13DD7}"/>
    <dgm:cxn modelId="{B8716936-8C52-4DB9-BE6F-280C2ABD108A}" type="presOf" srcId="{8FF49145-5352-4926-B02C-5B701BB13DD7}" destId="{047FF914-DD0F-41B9-BBF4-F083BE0CD8C9}" srcOrd="0" destOrd="0" presId="urn:microsoft.com/office/officeart/2005/8/layout/vProcess5"/>
    <dgm:cxn modelId="{DD50DE36-2E95-4933-899B-657FEE054473}" type="presOf" srcId="{F0FCDEAA-1966-4610-97D4-3E915B417DA8}" destId="{013B549D-6942-47A2-8CF1-ECDC6955A34E}" srcOrd="1" destOrd="0" presId="urn:microsoft.com/office/officeart/2005/8/layout/vProcess5"/>
    <dgm:cxn modelId="{C405645D-07D3-40A1-93B3-B0A465F844FC}" type="presOf" srcId="{F429A616-3803-4164-99C9-2DBB60942EB6}" destId="{FAB4ECD4-E55D-4EA6-9319-BB6427A754B0}" srcOrd="1" destOrd="0" presId="urn:microsoft.com/office/officeart/2005/8/layout/vProcess5"/>
    <dgm:cxn modelId="{0DA3D96A-CCEF-48CF-9CB8-DB45E85037DE}" type="presOf" srcId="{DC25CA8F-061D-4F39-8032-8E45DE76E12F}" destId="{B5D67FC5-9353-4DB1-8D18-A2EE2366C270}" srcOrd="0" destOrd="0" presId="urn:microsoft.com/office/officeart/2005/8/layout/vProcess5"/>
    <dgm:cxn modelId="{30AB496C-8AB7-4197-8500-B59C24B20365}" type="presOf" srcId="{F0FCDEAA-1966-4610-97D4-3E915B417DA8}" destId="{BECDD133-F27A-4A4D-855F-34B4BF1237E2}" srcOrd="0" destOrd="0" presId="urn:microsoft.com/office/officeart/2005/8/layout/vProcess5"/>
    <dgm:cxn modelId="{48968973-EB30-4711-B99D-C45D684EF957}" type="presOf" srcId="{58994C2A-AA29-45A6-897E-B37F8891BF3C}" destId="{4EADE606-F15F-4CE1-9093-91B7E824219A}" srcOrd="0" destOrd="0" presId="urn:microsoft.com/office/officeart/2005/8/layout/vProcess5"/>
    <dgm:cxn modelId="{3B4FCF53-DB0C-41C5-9F6A-5A609FECD859}" type="presOf" srcId="{C06DDB1C-06A7-45A7-BD3A-57E899C36AED}" destId="{0BAD69E9-5B25-41A2-8C84-40AACF81E651}" srcOrd="1" destOrd="0" presId="urn:microsoft.com/office/officeart/2005/8/layout/vProcess5"/>
    <dgm:cxn modelId="{B724F055-25F1-4708-B326-3CFDF5585B01}" type="presOf" srcId="{DC25CA8F-061D-4F39-8032-8E45DE76E12F}" destId="{0E96745E-3922-471E-A942-EA46A64482A4}" srcOrd="1" destOrd="0" presId="urn:microsoft.com/office/officeart/2005/8/layout/vProcess5"/>
    <dgm:cxn modelId="{B6C1A47E-6939-4B0B-8490-A6FB158BE16A}" type="presOf" srcId="{C0193060-DB42-4B4E-9B51-1BEEBACFDC23}" destId="{0D7720CB-C828-4D1B-87E6-AF0867F963DE}" srcOrd="0" destOrd="0" presId="urn:microsoft.com/office/officeart/2005/8/layout/vProcess5"/>
    <dgm:cxn modelId="{CE2E3386-BAE2-4363-A6FC-49AAC7A9E89A}" type="presOf" srcId="{F429A616-3803-4164-99C9-2DBB60942EB6}" destId="{FB3473B1-8DD0-4103-B0A9-CB618E52AB68}" srcOrd="0" destOrd="0" presId="urn:microsoft.com/office/officeart/2005/8/layout/vProcess5"/>
    <dgm:cxn modelId="{076F96A7-7330-4332-8F82-16C13710FA78}" srcId="{58994C2A-AA29-45A6-897E-B37F8891BF3C}" destId="{F429A616-3803-4164-99C9-2DBB60942EB6}" srcOrd="3" destOrd="0" parTransId="{21B3EF46-8073-40F6-8584-C2C0592B4605}" sibTransId="{E62334F4-8C02-4E7F-B399-419013610412}"/>
    <dgm:cxn modelId="{0B8E6FE0-F766-4295-A1B7-1593A4A58B41}" type="presOf" srcId="{5F1D239B-1CF0-41F7-8FF8-7BFD3D90EECC}" destId="{CC278E72-57F8-4946-AB1A-0257F8567ACF}" srcOrd="0" destOrd="0" presId="urn:microsoft.com/office/officeart/2005/8/layout/vProcess5"/>
    <dgm:cxn modelId="{471CD4E5-830F-4BEA-9C75-343B556BF59B}" type="presOf" srcId="{C06DDB1C-06A7-45A7-BD3A-57E899C36AED}" destId="{483069C5-388A-4B0A-B1FB-AB3D20C85547}" srcOrd="0" destOrd="0" presId="urn:microsoft.com/office/officeart/2005/8/layout/vProcess5"/>
    <dgm:cxn modelId="{978E89E8-AAFA-49E2-9F7E-2A3248953C34}" srcId="{58994C2A-AA29-45A6-897E-B37F8891BF3C}" destId="{DC25CA8F-061D-4F39-8032-8E45DE76E12F}" srcOrd="1" destOrd="0" parTransId="{B91C081E-B2F0-4A53-B871-BC9D93B3F981}" sibTransId="{C0193060-DB42-4B4E-9B51-1BEEBACFDC23}"/>
    <dgm:cxn modelId="{8DC262F1-3B89-465F-BC47-FA77E3C43938}" type="presParOf" srcId="{4EADE606-F15F-4CE1-9093-91B7E824219A}" destId="{47510336-80D3-458A-AB2B-F177AD3B30A6}" srcOrd="0" destOrd="0" presId="urn:microsoft.com/office/officeart/2005/8/layout/vProcess5"/>
    <dgm:cxn modelId="{4DE22349-11ED-449F-8519-4954E310D8FC}" type="presParOf" srcId="{4EADE606-F15F-4CE1-9093-91B7E824219A}" destId="{BECDD133-F27A-4A4D-855F-34B4BF1237E2}" srcOrd="1" destOrd="0" presId="urn:microsoft.com/office/officeart/2005/8/layout/vProcess5"/>
    <dgm:cxn modelId="{5D4061BC-205C-4A8B-89C6-75AE314B3340}" type="presParOf" srcId="{4EADE606-F15F-4CE1-9093-91B7E824219A}" destId="{B5D67FC5-9353-4DB1-8D18-A2EE2366C270}" srcOrd="2" destOrd="0" presId="urn:microsoft.com/office/officeart/2005/8/layout/vProcess5"/>
    <dgm:cxn modelId="{BA363DC7-3003-43EE-BB27-2DDCEDFA0B65}" type="presParOf" srcId="{4EADE606-F15F-4CE1-9093-91B7E824219A}" destId="{483069C5-388A-4B0A-B1FB-AB3D20C85547}" srcOrd="3" destOrd="0" presId="urn:microsoft.com/office/officeart/2005/8/layout/vProcess5"/>
    <dgm:cxn modelId="{4727CCD9-4ECA-4C2B-991E-E2BBA8AB0978}" type="presParOf" srcId="{4EADE606-F15F-4CE1-9093-91B7E824219A}" destId="{FB3473B1-8DD0-4103-B0A9-CB618E52AB68}" srcOrd="4" destOrd="0" presId="urn:microsoft.com/office/officeart/2005/8/layout/vProcess5"/>
    <dgm:cxn modelId="{F00F3D67-FA78-43A4-9194-EC698F08085D}" type="presParOf" srcId="{4EADE606-F15F-4CE1-9093-91B7E824219A}" destId="{047FF914-DD0F-41B9-BBF4-F083BE0CD8C9}" srcOrd="5" destOrd="0" presId="urn:microsoft.com/office/officeart/2005/8/layout/vProcess5"/>
    <dgm:cxn modelId="{4A8A054C-B1A4-4349-A64F-312A6EBE38B4}" type="presParOf" srcId="{4EADE606-F15F-4CE1-9093-91B7E824219A}" destId="{0D7720CB-C828-4D1B-87E6-AF0867F963DE}" srcOrd="6" destOrd="0" presId="urn:microsoft.com/office/officeart/2005/8/layout/vProcess5"/>
    <dgm:cxn modelId="{F51F8CF8-9721-4ADA-883B-18BE843989ED}" type="presParOf" srcId="{4EADE606-F15F-4CE1-9093-91B7E824219A}" destId="{CC278E72-57F8-4946-AB1A-0257F8567ACF}" srcOrd="7" destOrd="0" presId="urn:microsoft.com/office/officeart/2005/8/layout/vProcess5"/>
    <dgm:cxn modelId="{6C2AB39C-4699-4793-8AC1-9499ADF517B1}" type="presParOf" srcId="{4EADE606-F15F-4CE1-9093-91B7E824219A}" destId="{013B549D-6942-47A2-8CF1-ECDC6955A34E}" srcOrd="8" destOrd="0" presId="urn:microsoft.com/office/officeart/2005/8/layout/vProcess5"/>
    <dgm:cxn modelId="{E6E2C187-C6FD-4723-AB0C-67362C207851}" type="presParOf" srcId="{4EADE606-F15F-4CE1-9093-91B7E824219A}" destId="{0E96745E-3922-471E-A942-EA46A64482A4}" srcOrd="9" destOrd="0" presId="urn:microsoft.com/office/officeart/2005/8/layout/vProcess5"/>
    <dgm:cxn modelId="{05351DA2-B5B9-45BB-87CB-0BDC8EADF2A5}" type="presParOf" srcId="{4EADE606-F15F-4CE1-9093-91B7E824219A}" destId="{0BAD69E9-5B25-41A2-8C84-40AACF81E651}" srcOrd="10" destOrd="0" presId="urn:microsoft.com/office/officeart/2005/8/layout/vProcess5"/>
    <dgm:cxn modelId="{C754C833-44F4-42BE-A10F-643BBE0BA6DF}" type="presParOf" srcId="{4EADE606-F15F-4CE1-9093-91B7E824219A}" destId="{FAB4ECD4-E55D-4EA6-9319-BB6427A754B0}"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CDD133-F27A-4A4D-855F-34B4BF1237E2}">
      <dsp:nvSpPr>
        <dsp:cNvPr id="0" name=""/>
        <dsp:cNvSpPr/>
      </dsp:nvSpPr>
      <dsp:spPr>
        <a:xfrm>
          <a:off x="0" y="0"/>
          <a:ext cx="6438900" cy="112388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zh-TW" altLang="en-US" sz="2700" b="1" kern="1200" dirty="0">
              <a:latin typeface="微軟正黑體" pitchFamily="34" charset="-120"/>
              <a:ea typeface="微軟正黑體" pitchFamily="34" charset="-120"/>
              <a:hlinkClick xmlns:r="http://schemas.openxmlformats.org/officeDocument/2006/relationships" r:id="rId1"/>
            </a:rPr>
            <a:t>臨床試驗</a:t>
          </a:r>
          <a:r>
            <a:rPr lang="en-US" altLang="zh-TW" sz="2700" b="1" kern="1200" dirty="0">
              <a:latin typeface="微軟正黑體" pitchFamily="34" charset="-120"/>
              <a:ea typeface="微軟正黑體" pitchFamily="34" charset="-120"/>
              <a:hlinkClick xmlns:r="http://schemas.openxmlformats.org/officeDocument/2006/relationships" r:id="rId1"/>
            </a:rPr>
            <a:t>e</a:t>
          </a:r>
          <a:r>
            <a:rPr lang="zh-TW" altLang="en-US" sz="2700" b="1" kern="1200" dirty="0">
              <a:latin typeface="微軟正黑體" pitchFamily="34" charset="-120"/>
              <a:ea typeface="微軟正黑體" pitchFamily="34" charset="-120"/>
              <a:hlinkClick xmlns:r="http://schemas.openxmlformats.org/officeDocument/2006/relationships" r:id="rId1"/>
            </a:rPr>
            <a:t>化服務平台</a:t>
          </a:r>
          <a:r>
            <a:rPr lang="zh-TW" altLang="en-US" sz="2700" b="1" kern="1200" dirty="0">
              <a:latin typeface="微軟正黑體" pitchFamily="34" charset="-120"/>
              <a:ea typeface="微軟正黑體" pitchFamily="34" charset="-120"/>
            </a:rPr>
            <a:t>會員註冊</a:t>
          </a:r>
          <a:endParaRPr lang="zh-TW" altLang="en-US" sz="2700" kern="1200" dirty="0"/>
        </a:p>
      </dsp:txBody>
      <dsp:txXfrm>
        <a:off x="32917" y="32917"/>
        <a:ext cx="5131172" cy="1058052"/>
      </dsp:txXfrm>
    </dsp:sp>
    <dsp:sp modelId="{B5D67FC5-9353-4DB1-8D18-A2EE2366C270}">
      <dsp:nvSpPr>
        <dsp:cNvPr id="0" name=""/>
        <dsp:cNvSpPr/>
      </dsp:nvSpPr>
      <dsp:spPr>
        <a:xfrm>
          <a:off x="539257" y="1328229"/>
          <a:ext cx="6438900" cy="112388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zh-TW" altLang="en-US" sz="2700" b="1" kern="1200" dirty="0">
              <a:latin typeface="微軟正黑體" pitchFamily="34" charset="-120"/>
              <a:ea typeface="微軟正黑體" pitchFamily="34" charset="-120"/>
            </a:rPr>
            <a:t>於平台進行識別證申請</a:t>
          </a:r>
        </a:p>
      </dsp:txBody>
      <dsp:txXfrm>
        <a:off x="572174" y="1361146"/>
        <a:ext cx="5103282" cy="1058052"/>
      </dsp:txXfrm>
    </dsp:sp>
    <dsp:sp modelId="{483069C5-388A-4B0A-B1FB-AB3D20C85547}">
      <dsp:nvSpPr>
        <dsp:cNvPr id="0" name=""/>
        <dsp:cNvSpPr/>
      </dsp:nvSpPr>
      <dsp:spPr>
        <a:xfrm>
          <a:off x="1070467" y="2656459"/>
          <a:ext cx="6438900" cy="112388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zh-TW" altLang="en-US" sz="2700" b="1" kern="1200" dirty="0">
              <a:latin typeface="微軟正黑體" pitchFamily="34" charset="-120"/>
              <a:ea typeface="微軟正黑體" pitchFamily="34" charset="-120"/>
            </a:rPr>
            <a:t>繳交紙本資料至人資室進行審核</a:t>
          </a:r>
        </a:p>
      </dsp:txBody>
      <dsp:txXfrm>
        <a:off x="1103384" y="2689376"/>
        <a:ext cx="5111331" cy="1058052"/>
      </dsp:txXfrm>
    </dsp:sp>
    <dsp:sp modelId="{FB3473B1-8DD0-4103-B0A9-CB618E52AB68}">
      <dsp:nvSpPr>
        <dsp:cNvPr id="0" name=""/>
        <dsp:cNvSpPr/>
      </dsp:nvSpPr>
      <dsp:spPr>
        <a:xfrm>
          <a:off x="1609725" y="3984688"/>
          <a:ext cx="6438900" cy="112388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zh-TW" altLang="en-US" sz="2700" b="1" kern="1200" dirty="0">
              <a:latin typeface="微軟正黑體" pitchFamily="34" charset="-120"/>
              <a:ea typeface="微軟正黑體" pitchFamily="34" charset="-120"/>
            </a:rPr>
            <a:t>審核通過後至人資室領取卡片</a:t>
          </a:r>
        </a:p>
      </dsp:txBody>
      <dsp:txXfrm>
        <a:off x="1642642" y="4017605"/>
        <a:ext cx="5103282" cy="1058052"/>
      </dsp:txXfrm>
    </dsp:sp>
    <dsp:sp modelId="{047FF914-DD0F-41B9-BBF4-F083BE0CD8C9}">
      <dsp:nvSpPr>
        <dsp:cNvPr id="0" name=""/>
        <dsp:cNvSpPr/>
      </dsp:nvSpPr>
      <dsp:spPr>
        <a:xfrm>
          <a:off x="5708374" y="860794"/>
          <a:ext cx="730526" cy="730526"/>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zh-TW" altLang="en-US" sz="3300" kern="1200"/>
        </a:p>
      </dsp:txBody>
      <dsp:txXfrm>
        <a:off x="5872742" y="860794"/>
        <a:ext cx="401790" cy="549721"/>
      </dsp:txXfrm>
    </dsp:sp>
    <dsp:sp modelId="{0D7720CB-C828-4D1B-87E6-AF0867F963DE}">
      <dsp:nvSpPr>
        <dsp:cNvPr id="0" name=""/>
        <dsp:cNvSpPr/>
      </dsp:nvSpPr>
      <dsp:spPr>
        <a:xfrm>
          <a:off x="6247632" y="2189024"/>
          <a:ext cx="730526" cy="730526"/>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zh-TW" altLang="en-US" sz="3300" kern="1200"/>
        </a:p>
      </dsp:txBody>
      <dsp:txXfrm>
        <a:off x="6412000" y="2189024"/>
        <a:ext cx="401790" cy="549721"/>
      </dsp:txXfrm>
    </dsp:sp>
    <dsp:sp modelId="{CC278E72-57F8-4946-AB1A-0257F8567ACF}">
      <dsp:nvSpPr>
        <dsp:cNvPr id="0" name=""/>
        <dsp:cNvSpPr/>
      </dsp:nvSpPr>
      <dsp:spPr>
        <a:xfrm>
          <a:off x="6778841" y="3517253"/>
          <a:ext cx="730526" cy="730526"/>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zh-TW" altLang="en-US" sz="3300" kern="1200"/>
        </a:p>
      </dsp:txBody>
      <dsp:txXfrm>
        <a:off x="6943209" y="3517253"/>
        <a:ext cx="401790" cy="54972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925924-2D47-4AC9-8E16-296F7E6D3FCE}" type="datetimeFigureOut">
              <a:rPr lang="zh-TW" altLang="en-US" smtClean="0"/>
              <a:t>2025/2/6</a:t>
            </a:fld>
            <a:endParaRPr lang="zh-TW" altLang="en-US"/>
          </a:p>
        </p:txBody>
      </p:sp>
      <p:sp>
        <p:nvSpPr>
          <p:cNvPr id="4" name="投影片影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290A0D-7BA7-4170-9D9F-A0FDD523C557}" type="slidenum">
              <a:rPr lang="zh-TW" altLang="en-US" smtClean="0"/>
              <a:t>‹#›</a:t>
            </a:fld>
            <a:endParaRPr lang="zh-TW" altLang="en-US"/>
          </a:p>
        </p:txBody>
      </p:sp>
    </p:spTree>
    <p:extLst>
      <p:ext uri="{BB962C8B-B14F-4D97-AF65-F5344CB8AC3E}">
        <p14:creationId xmlns:p14="http://schemas.microsoft.com/office/powerpoint/2010/main" val="844401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320B26D5-5837-4842-BD0D-0322353E678A}" type="datetime1">
              <a:rPr lang="zh-TW" altLang="en-US" smtClean="0"/>
              <a:t>2025/2/6</a:t>
            </a:fld>
            <a:endParaRPr lang="zh-TW" alt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zh-TW" altLang="en-US"/>
          </a:p>
        </p:txBody>
      </p:sp>
      <p:sp>
        <p:nvSpPr>
          <p:cNvPr id="6" name="Slide Number Placeholder 5"/>
          <p:cNvSpPr>
            <a:spLocks noGrp="1"/>
          </p:cNvSpPr>
          <p:nvPr>
            <p:ph type="sldNum" sz="quarter" idx="12"/>
          </p:nvPr>
        </p:nvSpPr>
        <p:spPr/>
        <p:txBody>
          <a:bodyPr/>
          <a:lstStyle/>
          <a:p>
            <a:fld id="{5AFC3AB2-AC59-48F8-B9F2-480CA9B055BC}" type="slidenum">
              <a:rPr lang="zh-TW" altLang="en-US" smtClean="0"/>
              <a:t>‹#›</a:t>
            </a:fld>
            <a:endParaRPr lang="zh-TW" altLang="en-US"/>
          </a:p>
        </p:txBody>
      </p:sp>
    </p:spTree>
    <p:extLst>
      <p:ext uri="{BB962C8B-B14F-4D97-AF65-F5344CB8AC3E}">
        <p14:creationId xmlns:p14="http://schemas.microsoft.com/office/powerpoint/2010/main" val="2344284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85DB482-606A-4B97-BC64-F9F0494CA44E}" type="datetime1">
              <a:rPr lang="zh-TW" altLang="en-US" smtClean="0"/>
              <a:t>2025/2/6</a:t>
            </a:fld>
            <a:endParaRPr lang="zh-TW" alt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zh-TW" altLang="en-US"/>
          </a:p>
        </p:txBody>
      </p:sp>
      <p:sp>
        <p:nvSpPr>
          <p:cNvPr id="6" name="Slide Number Placeholder 5"/>
          <p:cNvSpPr>
            <a:spLocks noGrp="1"/>
          </p:cNvSpPr>
          <p:nvPr>
            <p:ph type="sldNum" sz="quarter" idx="12"/>
          </p:nvPr>
        </p:nvSpPr>
        <p:spPr/>
        <p:txBody>
          <a:bodyPr/>
          <a:lstStyle/>
          <a:p>
            <a:fld id="{5AFC3AB2-AC59-48F8-B9F2-480CA9B055BC}" type="slidenum">
              <a:rPr lang="zh-TW" altLang="en-US" smtClean="0"/>
              <a:t>‹#›</a:t>
            </a:fld>
            <a:endParaRPr lang="zh-TW" altLang="en-US"/>
          </a:p>
        </p:txBody>
      </p:sp>
    </p:spTree>
    <p:extLst>
      <p:ext uri="{BB962C8B-B14F-4D97-AF65-F5344CB8AC3E}">
        <p14:creationId xmlns:p14="http://schemas.microsoft.com/office/powerpoint/2010/main" val="4256072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47DF30E-50EB-4476-AE97-B20BAC57B8DC}" type="datetime1">
              <a:rPr lang="zh-TW" altLang="en-US" smtClean="0"/>
              <a:t>2025/2/6</a:t>
            </a:fld>
            <a:endParaRPr lang="zh-TW" alt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zh-TW" altLang="en-US"/>
          </a:p>
        </p:txBody>
      </p:sp>
      <p:sp>
        <p:nvSpPr>
          <p:cNvPr id="6" name="Slide Number Placeholder 5"/>
          <p:cNvSpPr>
            <a:spLocks noGrp="1"/>
          </p:cNvSpPr>
          <p:nvPr>
            <p:ph type="sldNum" sz="quarter" idx="12"/>
          </p:nvPr>
        </p:nvSpPr>
        <p:spPr/>
        <p:txBody>
          <a:bodyPr/>
          <a:lstStyle/>
          <a:p>
            <a:fld id="{5AFC3AB2-AC59-48F8-B9F2-480CA9B055BC}" type="slidenum">
              <a:rPr lang="zh-TW" altLang="en-US" smtClean="0"/>
              <a:t>‹#›</a:t>
            </a:fld>
            <a:endParaRPr lang="zh-TW" altLang="en-US"/>
          </a:p>
        </p:txBody>
      </p:sp>
    </p:spTree>
    <p:extLst>
      <p:ext uri="{BB962C8B-B14F-4D97-AF65-F5344CB8AC3E}">
        <p14:creationId xmlns:p14="http://schemas.microsoft.com/office/powerpoint/2010/main" val="2973208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4F9075B-1B19-47DD-8F9A-CC13CD3D264D}" type="datetime1">
              <a:rPr lang="zh-TW" altLang="en-US" smtClean="0"/>
              <a:t>2025/2/6</a:t>
            </a:fld>
            <a:endParaRPr lang="zh-TW" alt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zh-TW" altLang="en-US"/>
          </a:p>
        </p:txBody>
      </p:sp>
      <p:sp>
        <p:nvSpPr>
          <p:cNvPr id="6" name="Slide Number Placeholder 5"/>
          <p:cNvSpPr>
            <a:spLocks noGrp="1"/>
          </p:cNvSpPr>
          <p:nvPr>
            <p:ph type="sldNum" sz="quarter" idx="12"/>
          </p:nvPr>
        </p:nvSpPr>
        <p:spPr>
          <a:xfrm>
            <a:off x="8384876" y="6256079"/>
            <a:ext cx="466905" cy="365125"/>
          </a:xfrm>
        </p:spPr>
        <p:txBody>
          <a:bodyPr/>
          <a:lstStyle>
            <a:lvl1pPr>
              <a:defRPr sz="1100">
                <a:latin typeface="Arial" panose="020B0604020202020204" pitchFamily="34" charset="0"/>
                <a:cs typeface="Arial" panose="020B0604020202020204" pitchFamily="34" charset="0"/>
              </a:defRPr>
            </a:lvl1pPr>
          </a:lstStyle>
          <a:p>
            <a:fld id="{5AFC3AB2-AC59-48F8-B9F2-480CA9B055BC}" type="slidenum">
              <a:rPr lang="zh-TW" altLang="en-US" smtClean="0"/>
              <a:pPr/>
              <a:t>‹#›</a:t>
            </a:fld>
            <a:endParaRPr lang="zh-TW" altLang="en-US" dirty="0"/>
          </a:p>
        </p:txBody>
      </p:sp>
    </p:spTree>
    <p:extLst>
      <p:ext uri="{BB962C8B-B14F-4D97-AF65-F5344CB8AC3E}">
        <p14:creationId xmlns:p14="http://schemas.microsoft.com/office/powerpoint/2010/main" val="2835131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6106129-379F-4A4E-9BAD-42D38C0A6538}" type="datetime1">
              <a:rPr lang="zh-TW" altLang="en-US" smtClean="0"/>
              <a:t>2025/2/6</a:t>
            </a:fld>
            <a:endParaRPr lang="zh-TW" alt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zh-TW" altLang="en-US"/>
          </a:p>
        </p:txBody>
      </p:sp>
      <p:sp>
        <p:nvSpPr>
          <p:cNvPr id="6" name="Slide Number Placeholder 5"/>
          <p:cNvSpPr>
            <a:spLocks noGrp="1"/>
          </p:cNvSpPr>
          <p:nvPr>
            <p:ph type="sldNum" sz="quarter" idx="12"/>
          </p:nvPr>
        </p:nvSpPr>
        <p:spPr/>
        <p:txBody>
          <a:bodyPr/>
          <a:lstStyle/>
          <a:p>
            <a:fld id="{5AFC3AB2-AC59-48F8-B9F2-480CA9B055BC}" type="slidenum">
              <a:rPr lang="zh-TW" altLang="en-US" smtClean="0"/>
              <a:t>‹#›</a:t>
            </a:fld>
            <a:endParaRPr lang="zh-TW" altLang="en-US"/>
          </a:p>
        </p:txBody>
      </p:sp>
    </p:spTree>
    <p:extLst>
      <p:ext uri="{BB962C8B-B14F-4D97-AF65-F5344CB8AC3E}">
        <p14:creationId xmlns:p14="http://schemas.microsoft.com/office/powerpoint/2010/main" val="1765816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3AAD186B-FFB9-486B-8FD2-B534342048D2}" type="datetime1">
              <a:rPr lang="zh-TW" altLang="en-US" smtClean="0"/>
              <a:t>2025/2/6</a:t>
            </a:fld>
            <a:endParaRPr lang="zh-TW" alt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zh-TW" altLang="en-US"/>
          </a:p>
        </p:txBody>
      </p:sp>
      <p:sp>
        <p:nvSpPr>
          <p:cNvPr id="7" name="Slide Number Placeholder 6"/>
          <p:cNvSpPr>
            <a:spLocks noGrp="1"/>
          </p:cNvSpPr>
          <p:nvPr>
            <p:ph type="sldNum" sz="quarter" idx="12"/>
          </p:nvPr>
        </p:nvSpPr>
        <p:spPr/>
        <p:txBody>
          <a:bodyPr/>
          <a:lstStyle/>
          <a:p>
            <a:fld id="{5AFC3AB2-AC59-48F8-B9F2-480CA9B055BC}" type="slidenum">
              <a:rPr lang="zh-TW" altLang="en-US" smtClean="0"/>
              <a:t>‹#›</a:t>
            </a:fld>
            <a:endParaRPr lang="zh-TW" altLang="en-US"/>
          </a:p>
        </p:txBody>
      </p:sp>
    </p:spTree>
    <p:extLst>
      <p:ext uri="{BB962C8B-B14F-4D97-AF65-F5344CB8AC3E}">
        <p14:creationId xmlns:p14="http://schemas.microsoft.com/office/powerpoint/2010/main" val="2408129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44DA63DD-51B5-4DFE-AC98-A0C02A1F8B4A}" type="datetime1">
              <a:rPr lang="zh-TW" altLang="en-US" smtClean="0"/>
              <a:t>2025/2/6</a:t>
            </a:fld>
            <a:endParaRPr lang="zh-TW" alt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zh-TW" altLang="en-US"/>
          </a:p>
        </p:txBody>
      </p:sp>
      <p:sp>
        <p:nvSpPr>
          <p:cNvPr id="9" name="Slide Number Placeholder 8"/>
          <p:cNvSpPr>
            <a:spLocks noGrp="1"/>
          </p:cNvSpPr>
          <p:nvPr>
            <p:ph type="sldNum" sz="quarter" idx="12"/>
          </p:nvPr>
        </p:nvSpPr>
        <p:spPr/>
        <p:txBody>
          <a:bodyPr/>
          <a:lstStyle/>
          <a:p>
            <a:fld id="{5AFC3AB2-AC59-48F8-B9F2-480CA9B055BC}" type="slidenum">
              <a:rPr lang="zh-TW" altLang="en-US" smtClean="0"/>
              <a:t>‹#›</a:t>
            </a:fld>
            <a:endParaRPr lang="zh-TW" altLang="en-US"/>
          </a:p>
        </p:txBody>
      </p:sp>
    </p:spTree>
    <p:extLst>
      <p:ext uri="{BB962C8B-B14F-4D97-AF65-F5344CB8AC3E}">
        <p14:creationId xmlns:p14="http://schemas.microsoft.com/office/powerpoint/2010/main" val="3289653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A5C1462C-A3D4-4EBF-857B-2F0DB235FD2B}" type="datetime1">
              <a:rPr lang="zh-TW" altLang="en-US" smtClean="0"/>
              <a:t>2025/2/6</a:t>
            </a:fld>
            <a:endParaRPr lang="zh-TW" alt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zh-TW" altLang="en-US"/>
          </a:p>
        </p:txBody>
      </p:sp>
      <p:sp>
        <p:nvSpPr>
          <p:cNvPr id="5" name="Slide Number Placeholder 4"/>
          <p:cNvSpPr>
            <a:spLocks noGrp="1"/>
          </p:cNvSpPr>
          <p:nvPr>
            <p:ph type="sldNum" sz="quarter" idx="12"/>
          </p:nvPr>
        </p:nvSpPr>
        <p:spPr/>
        <p:txBody>
          <a:bodyPr/>
          <a:lstStyle/>
          <a:p>
            <a:fld id="{5AFC3AB2-AC59-48F8-B9F2-480CA9B055BC}" type="slidenum">
              <a:rPr lang="zh-TW" altLang="en-US" smtClean="0"/>
              <a:t>‹#›</a:t>
            </a:fld>
            <a:endParaRPr lang="zh-TW" altLang="en-US"/>
          </a:p>
        </p:txBody>
      </p:sp>
    </p:spTree>
    <p:extLst>
      <p:ext uri="{BB962C8B-B14F-4D97-AF65-F5344CB8AC3E}">
        <p14:creationId xmlns:p14="http://schemas.microsoft.com/office/powerpoint/2010/main" val="35155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9F928F6A-042F-47A8-8CE6-C7A47F39F5F6}" type="datetime1">
              <a:rPr lang="zh-TW" altLang="en-US" smtClean="0"/>
              <a:t>2025/2/6</a:t>
            </a:fld>
            <a:endParaRPr lang="zh-TW" alt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zh-TW" altLang="en-US"/>
          </a:p>
        </p:txBody>
      </p:sp>
      <p:sp>
        <p:nvSpPr>
          <p:cNvPr id="4" name="Slide Number Placeholder 3"/>
          <p:cNvSpPr>
            <a:spLocks noGrp="1"/>
          </p:cNvSpPr>
          <p:nvPr>
            <p:ph type="sldNum" sz="quarter" idx="12"/>
          </p:nvPr>
        </p:nvSpPr>
        <p:spPr/>
        <p:txBody>
          <a:bodyPr/>
          <a:lstStyle/>
          <a:p>
            <a:fld id="{5AFC3AB2-AC59-48F8-B9F2-480CA9B055BC}" type="slidenum">
              <a:rPr lang="zh-TW" altLang="en-US" smtClean="0"/>
              <a:t>‹#›</a:t>
            </a:fld>
            <a:endParaRPr lang="zh-TW" altLang="en-US"/>
          </a:p>
        </p:txBody>
      </p:sp>
    </p:spTree>
    <p:extLst>
      <p:ext uri="{BB962C8B-B14F-4D97-AF65-F5344CB8AC3E}">
        <p14:creationId xmlns:p14="http://schemas.microsoft.com/office/powerpoint/2010/main" val="2267477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360677E5-61C1-416A-B852-CE0202C5DEF9}" type="datetime1">
              <a:rPr lang="zh-TW" altLang="en-US" smtClean="0"/>
              <a:t>2025/2/6</a:t>
            </a:fld>
            <a:endParaRPr lang="zh-TW" alt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zh-TW" altLang="en-US"/>
          </a:p>
        </p:txBody>
      </p:sp>
      <p:sp>
        <p:nvSpPr>
          <p:cNvPr id="7" name="Slide Number Placeholder 6"/>
          <p:cNvSpPr>
            <a:spLocks noGrp="1"/>
          </p:cNvSpPr>
          <p:nvPr>
            <p:ph type="sldNum" sz="quarter" idx="12"/>
          </p:nvPr>
        </p:nvSpPr>
        <p:spPr/>
        <p:txBody>
          <a:bodyPr/>
          <a:lstStyle/>
          <a:p>
            <a:fld id="{5AFC3AB2-AC59-48F8-B9F2-480CA9B055BC}" type="slidenum">
              <a:rPr lang="zh-TW" altLang="en-US" smtClean="0"/>
              <a:t>‹#›</a:t>
            </a:fld>
            <a:endParaRPr lang="zh-TW" altLang="en-US"/>
          </a:p>
        </p:txBody>
      </p:sp>
    </p:spTree>
    <p:extLst>
      <p:ext uri="{BB962C8B-B14F-4D97-AF65-F5344CB8AC3E}">
        <p14:creationId xmlns:p14="http://schemas.microsoft.com/office/powerpoint/2010/main" val="1484922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46820824-D354-48ED-9A52-3E18A5D75A41}" type="datetime1">
              <a:rPr lang="zh-TW" altLang="en-US" smtClean="0"/>
              <a:t>2025/2/6</a:t>
            </a:fld>
            <a:endParaRPr lang="zh-TW" alt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zh-TW" altLang="en-US"/>
          </a:p>
        </p:txBody>
      </p:sp>
      <p:sp>
        <p:nvSpPr>
          <p:cNvPr id="7" name="Slide Number Placeholder 6"/>
          <p:cNvSpPr>
            <a:spLocks noGrp="1"/>
          </p:cNvSpPr>
          <p:nvPr>
            <p:ph type="sldNum" sz="quarter" idx="12"/>
          </p:nvPr>
        </p:nvSpPr>
        <p:spPr/>
        <p:txBody>
          <a:bodyPr/>
          <a:lstStyle/>
          <a:p>
            <a:fld id="{5AFC3AB2-AC59-48F8-B9F2-480CA9B055BC}" type="slidenum">
              <a:rPr lang="zh-TW" altLang="en-US" smtClean="0"/>
              <a:t>‹#›</a:t>
            </a:fld>
            <a:endParaRPr lang="zh-TW" altLang="en-US"/>
          </a:p>
        </p:txBody>
      </p:sp>
    </p:spTree>
    <p:extLst>
      <p:ext uri="{BB962C8B-B14F-4D97-AF65-F5344CB8AC3E}">
        <p14:creationId xmlns:p14="http://schemas.microsoft.com/office/powerpoint/2010/main" val="263786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id="{4240E5C6-2BFD-4235-A571-E637FB40CC7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14" y="0"/>
            <a:ext cx="9142571" cy="6857999"/>
          </a:xfrm>
          <a:prstGeom prst="rect">
            <a:avLst/>
          </a:prstGeom>
        </p:spPr>
      </p:pic>
      <p:sp>
        <p:nvSpPr>
          <p:cNvPr id="2" name="Title Placeholder 1"/>
          <p:cNvSpPr>
            <a:spLocks noGrp="1"/>
          </p:cNvSpPr>
          <p:nvPr>
            <p:ph type="title"/>
          </p:nvPr>
        </p:nvSpPr>
        <p:spPr>
          <a:xfrm>
            <a:off x="1200294" y="228170"/>
            <a:ext cx="7886700" cy="681901"/>
          </a:xfrm>
          <a:prstGeom prst="rect">
            <a:avLst/>
          </a:prstGeom>
        </p:spPr>
        <p:txBody>
          <a:bodyPr vert="horz" lIns="91440" tIns="45720" rIns="91440" bIns="45720" rtlCol="0" anchor="ctr">
            <a:normAutofit/>
          </a:bodyPr>
          <a:lstStyle/>
          <a:p>
            <a:r>
              <a:rPr lang="zh-TW" altLang="en-US" dirty="0"/>
              <a:t>按一下以編輯母片標題樣式</a:t>
            </a:r>
            <a:endParaRPr lang="en-US" dirty="0"/>
          </a:p>
        </p:txBody>
      </p:sp>
      <p:sp>
        <p:nvSpPr>
          <p:cNvPr id="3" name="Text Placeholder 2"/>
          <p:cNvSpPr>
            <a:spLocks noGrp="1"/>
          </p:cNvSpPr>
          <p:nvPr>
            <p:ph type="body" idx="1"/>
          </p:nvPr>
        </p:nvSpPr>
        <p:spPr>
          <a:xfrm>
            <a:off x="625341" y="1253330"/>
            <a:ext cx="7886700" cy="4980841"/>
          </a:xfrm>
          <a:prstGeom prst="rect">
            <a:avLst/>
          </a:prstGeom>
        </p:spPr>
        <p:txBody>
          <a:bodyPr vert="horz" lIns="91440" tIns="45720" rIns="91440" bIns="45720" rtlCol="0">
            <a:normAutofit/>
          </a:body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6" name="Slide Number Placeholder 5"/>
          <p:cNvSpPr>
            <a:spLocks noGrp="1"/>
          </p:cNvSpPr>
          <p:nvPr>
            <p:ph type="sldNum" sz="quarter" idx="4"/>
          </p:nvPr>
        </p:nvSpPr>
        <p:spPr>
          <a:xfrm>
            <a:off x="8419380" y="6264705"/>
            <a:ext cx="466905" cy="365125"/>
          </a:xfrm>
          <a:prstGeom prst="rect">
            <a:avLst/>
          </a:prstGeom>
        </p:spPr>
        <p:txBody>
          <a:bodyPr vert="horz" lIns="91440" tIns="45720" rIns="91440" bIns="45720" rtlCol="0" anchor="ctr"/>
          <a:lstStyle>
            <a:lvl1pPr algn="r">
              <a:defRPr sz="1200">
                <a:solidFill>
                  <a:srgbClr val="003399"/>
                </a:solidFill>
              </a:defRPr>
            </a:lvl1pPr>
          </a:lstStyle>
          <a:p>
            <a:fld id="{5AFC3AB2-AC59-48F8-B9F2-480CA9B055BC}" type="slidenum">
              <a:rPr lang="zh-TW" altLang="en-US" smtClean="0"/>
              <a:pPr/>
              <a:t>‹#›</a:t>
            </a:fld>
            <a:endParaRPr lang="zh-TW" altLang="en-US" dirty="0"/>
          </a:p>
        </p:txBody>
      </p:sp>
      <p:pic>
        <p:nvPicPr>
          <p:cNvPr id="9" name="圖片 19" descr="高醫.gif">
            <a:extLst>
              <a:ext uri="{FF2B5EF4-FFF2-40B4-BE49-F238E27FC236}">
                <a16:creationId xmlns:a16="http://schemas.microsoft.com/office/drawing/2014/main" id="{B658F29D-0932-46E5-8015-A5FDE9EECB44}"/>
              </a:ext>
            </a:extLst>
          </p:cNvPr>
          <p:cNvPicPr>
            <a:picLocks noChangeAspect="1"/>
          </p:cNvPicPr>
          <p:nvPr userDrawn="1"/>
        </p:nvPicPr>
        <p:blipFill>
          <a:blip r:embed="rId14" cstate="print"/>
          <a:srcRect/>
          <a:stretch>
            <a:fillRect/>
          </a:stretch>
        </p:blipFill>
        <p:spPr bwMode="auto">
          <a:xfrm>
            <a:off x="462103" y="228602"/>
            <a:ext cx="681901" cy="681901"/>
          </a:xfrm>
          <a:prstGeom prst="rect">
            <a:avLst/>
          </a:prstGeom>
          <a:noFill/>
          <a:ln w="9525">
            <a:noFill/>
            <a:miter lim="800000"/>
            <a:headEnd/>
            <a:tailEnd/>
          </a:ln>
        </p:spPr>
      </p:pic>
      <p:sp>
        <p:nvSpPr>
          <p:cNvPr id="11" name="矩形 10">
            <a:extLst>
              <a:ext uri="{FF2B5EF4-FFF2-40B4-BE49-F238E27FC236}">
                <a16:creationId xmlns:a16="http://schemas.microsoft.com/office/drawing/2014/main" id="{13B1EF47-37DA-42DB-AEFC-2D17B14C74B4}"/>
              </a:ext>
            </a:extLst>
          </p:cNvPr>
          <p:cNvSpPr/>
          <p:nvPr userDrawn="1"/>
        </p:nvSpPr>
        <p:spPr>
          <a:xfrm>
            <a:off x="5943601" y="6364977"/>
            <a:ext cx="2551188" cy="400110"/>
          </a:xfrm>
          <a:prstGeom prst="rect">
            <a:avLst/>
          </a:prstGeom>
        </p:spPr>
        <p:txBody>
          <a:bodyPr wrap="square">
            <a:spAutoFit/>
          </a:bodyPr>
          <a:lstStyle/>
          <a:p>
            <a:r>
              <a:rPr lang="zh-TW" altLang="zh-TW" sz="1300" dirty="0">
                <a:solidFill>
                  <a:schemeClr val="accent4"/>
                </a:solidFill>
                <a:effectLst/>
                <a:ea typeface="微軟正黑體" panose="020B0604030504040204" pitchFamily="34" charset="-120"/>
                <a:cs typeface="Times New Roman" panose="02020603050405020304" pitchFamily="18" charset="0"/>
              </a:rPr>
              <a:t>高雄醫學大學附設中和紀念醫院</a:t>
            </a:r>
            <a:br>
              <a:rPr lang="en-US" altLang="zh-TW" sz="1200" dirty="0">
                <a:solidFill>
                  <a:schemeClr val="accent4"/>
                </a:solidFill>
                <a:effectLst/>
                <a:ea typeface="微軟正黑體" panose="020B0604030504040204" pitchFamily="34" charset="-120"/>
                <a:cs typeface="Times New Roman" panose="02020603050405020304" pitchFamily="18" charset="0"/>
              </a:rPr>
            </a:br>
            <a:r>
              <a:rPr lang="en-US" altLang="zh-TW" sz="700" dirty="0">
                <a:solidFill>
                  <a:schemeClr val="accent4"/>
                </a:solidFill>
                <a:effectLst/>
                <a:latin typeface="Arial" panose="020B0604020202020204" pitchFamily="34" charset="0"/>
                <a:ea typeface="+mn-ea"/>
              </a:rPr>
              <a:t>Kaohsiung Medical University Chung-Ho Memorial Hospital </a:t>
            </a:r>
            <a:endParaRPr lang="zh-TW" altLang="en-US" sz="700" dirty="0">
              <a:solidFill>
                <a:schemeClr val="accent4"/>
              </a:solidFill>
            </a:endParaRPr>
          </a:p>
        </p:txBody>
      </p:sp>
    </p:spTree>
    <p:extLst>
      <p:ext uri="{BB962C8B-B14F-4D97-AF65-F5344CB8AC3E}">
        <p14:creationId xmlns:p14="http://schemas.microsoft.com/office/powerpoint/2010/main" val="31082773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3600" b="1" kern="1200">
          <a:solidFill>
            <a:schemeClr val="bg1"/>
          </a:solidFill>
          <a:latin typeface="微軟正黑體" panose="020B0604030504040204" pitchFamily="34" charset="-120"/>
          <a:ea typeface="微軟正黑體" panose="020B0604030504040204" pitchFamily="34" charset="-12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hyperlink" Target="https://www.kmuh.org.tw/WEB/CTEServices" TargetMode="External"/><Relationship Id="rId2" Type="http://schemas.openxmlformats.org/officeDocument/2006/relationships/image" Target="../media/image5.jp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kmuh.org.tw/WEB/CTEServices"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圖片 16">
            <a:extLst>
              <a:ext uri="{FF2B5EF4-FFF2-40B4-BE49-F238E27FC236}">
                <a16:creationId xmlns:a16="http://schemas.microsoft.com/office/drawing/2014/main" id="{1D1E4608-BA28-4C98-894F-F97115172C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 y="0"/>
            <a:ext cx="9142571" cy="6857999"/>
          </a:xfrm>
          <a:prstGeom prst="rect">
            <a:avLst/>
          </a:prstGeom>
        </p:spPr>
      </p:pic>
      <p:sp>
        <p:nvSpPr>
          <p:cNvPr id="9" name="文字方塊 20">
            <a:extLst>
              <a:ext uri="{FF2B5EF4-FFF2-40B4-BE49-F238E27FC236}">
                <a16:creationId xmlns:a16="http://schemas.microsoft.com/office/drawing/2014/main" id="{FB6311EA-ADE3-4B91-A8C0-69A06AA42A51}"/>
              </a:ext>
            </a:extLst>
          </p:cNvPr>
          <p:cNvSpPr txBox="1">
            <a:spLocks noChangeArrowheads="1"/>
          </p:cNvSpPr>
          <p:nvPr/>
        </p:nvSpPr>
        <p:spPr bwMode="auto">
          <a:xfrm>
            <a:off x="3106692" y="1500508"/>
            <a:ext cx="2930610"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新細明體" pitchFamily="18" charset="-120"/>
              </a:defRPr>
            </a:lvl1pPr>
            <a:lvl2pPr marL="742950" indent="-285750">
              <a:defRPr>
                <a:solidFill>
                  <a:schemeClr val="tx1"/>
                </a:solidFill>
                <a:latin typeface="Calibri" pitchFamily="34" charset="0"/>
                <a:ea typeface="新細明體" pitchFamily="18" charset="-120"/>
              </a:defRPr>
            </a:lvl2pPr>
            <a:lvl3pPr marL="1143000" indent="-228600">
              <a:defRPr>
                <a:solidFill>
                  <a:schemeClr val="tx1"/>
                </a:solidFill>
                <a:latin typeface="Calibri" pitchFamily="34" charset="0"/>
                <a:ea typeface="新細明體" pitchFamily="18" charset="-120"/>
              </a:defRPr>
            </a:lvl3pPr>
            <a:lvl4pPr marL="1600200" indent="-228600">
              <a:defRPr>
                <a:solidFill>
                  <a:schemeClr val="tx1"/>
                </a:solidFill>
                <a:latin typeface="Calibri" pitchFamily="34" charset="0"/>
                <a:ea typeface="新細明體" pitchFamily="18" charset="-120"/>
              </a:defRPr>
            </a:lvl4pPr>
            <a:lvl5pPr marL="2057400" indent="-228600">
              <a:defRPr>
                <a:solidFill>
                  <a:schemeClr val="tx1"/>
                </a:solidFill>
                <a:latin typeface="Calibri" pitchFamily="34" charset="0"/>
                <a:ea typeface="新細明體" pitchFamily="18" charset="-120"/>
              </a:defRPr>
            </a:lvl5pPr>
            <a:lvl6pPr marL="2514600" indent="-228600" fontAlgn="base">
              <a:spcBef>
                <a:spcPct val="0"/>
              </a:spcBef>
              <a:spcAft>
                <a:spcPct val="0"/>
              </a:spcAft>
              <a:defRPr>
                <a:solidFill>
                  <a:schemeClr val="tx1"/>
                </a:solidFill>
                <a:latin typeface="Calibri" pitchFamily="34" charset="0"/>
                <a:ea typeface="新細明體" pitchFamily="18" charset="-120"/>
              </a:defRPr>
            </a:lvl6pPr>
            <a:lvl7pPr marL="2971800" indent="-228600" fontAlgn="base">
              <a:spcBef>
                <a:spcPct val="0"/>
              </a:spcBef>
              <a:spcAft>
                <a:spcPct val="0"/>
              </a:spcAft>
              <a:defRPr>
                <a:solidFill>
                  <a:schemeClr val="tx1"/>
                </a:solidFill>
                <a:latin typeface="Calibri" pitchFamily="34" charset="0"/>
                <a:ea typeface="新細明體" pitchFamily="18" charset="-120"/>
              </a:defRPr>
            </a:lvl7pPr>
            <a:lvl8pPr marL="3429000" indent="-228600" fontAlgn="base">
              <a:spcBef>
                <a:spcPct val="0"/>
              </a:spcBef>
              <a:spcAft>
                <a:spcPct val="0"/>
              </a:spcAft>
              <a:defRPr>
                <a:solidFill>
                  <a:schemeClr val="tx1"/>
                </a:solidFill>
                <a:latin typeface="Calibri" pitchFamily="34" charset="0"/>
                <a:ea typeface="新細明體" pitchFamily="18" charset="-120"/>
              </a:defRPr>
            </a:lvl8pPr>
            <a:lvl9pPr marL="3886200" indent="-228600" fontAlgn="base">
              <a:spcBef>
                <a:spcPct val="0"/>
              </a:spcBef>
              <a:spcAft>
                <a:spcPct val="0"/>
              </a:spcAft>
              <a:defRPr>
                <a:solidFill>
                  <a:schemeClr val="tx1"/>
                </a:solidFill>
                <a:latin typeface="Calibri" pitchFamily="34" charset="0"/>
                <a:ea typeface="新細明體" pitchFamily="18" charset="-120"/>
              </a:defRPr>
            </a:lvl9pPr>
          </a:lstStyle>
          <a:p>
            <a:pPr algn="ctr">
              <a:defRPr/>
            </a:pPr>
            <a:r>
              <a:rPr kumimoji="0" lang="zh-TW" altLang="en-US" sz="1500" b="1" dirty="0">
                <a:solidFill>
                  <a:srgbClr val="002060"/>
                </a:solidFill>
                <a:latin typeface="Arial" pitchFamily="34" charset="0"/>
                <a:ea typeface="微軟正黑體" pitchFamily="34" charset="-120"/>
                <a:cs typeface="Arial" pitchFamily="34" charset="0"/>
              </a:rPr>
              <a:t>高雄醫學大學附設中和紀念醫院</a:t>
            </a:r>
          </a:p>
          <a:p>
            <a:pPr algn="ctr"/>
            <a:r>
              <a:rPr lang="en-US" altLang="zh-TW" sz="750" b="1" dirty="0">
                <a:solidFill>
                  <a:srgbClr val="002060"/>
                </a:solidFill>
                <a:latin typeface="Arial" pitchFamily="34" charset="0"/>
                <a:cs typeface="Arial" pitchFamily="34" charset="0"/>
              </a:rPr>
              <a:t>Kaohsiung Medical University Chung-Ho Memorial Hospital </a:t>
            </a:r>
            <a:endParaRPr lang="zh-TW" altLang="zh-TW" sz="750" b="1" dirty="0">
              <a:solidFill>
                <a:srgbClr val="002060"/>
              </a:solidFill>
              <a:latin typeface="Arial" pitchFamily="34" charset="0"/>
              <a:cs typeface="Arial" pitchFamily="34" charset="0"/>
            </a:endParaRPr>
          </a:p>
        </p:txBody>
      </p:sp>
      <p:pic>
        <p:nvPicPr>
          <p:cNvPr id="11" name="圖片 19" descr="高醫.gif">
            <a:extLst>
              <a:ext uri="{FF2B5EF4-FFF2-40B4-BE49-F238E27FC236}">
                <a16:creationId xmlns:a16="http://schemas.microsoft.com/office/drawing/2014/main" id="{B867F3FF-4FD6-4F3C-B81A-A74B1B7E037C}"/>
              </a:ext>
            </a:extLst>
          </p:cNvPr>
          <p:cNvPicPr>
            <a:picLocks noChangeAspect="1"/>
          </p:cNvPicPr>
          <p:nvPr/>
        </p:nvPicPr>
        <p:blipFill>
          <a:blip r:embed="rId3" cstate="print"/>
          <a:srcRect/>
          <a:stretch>
            <a:fillRect/>
          </a:stretch>
        </p:blipFill>
        <p:spPr bwMode="auto">
          <a:xfrm>
            <a:off x="4143297" y="651734"/>
            <a:ext cx="857401" cy="857401"/>
          </a:xfrm>
          <a:prstGeom prst="rect">
            <a:avLst/>
          </a:prstGeom>
          <a:noFill/>
          <a:ln w="9525">
            <a:noFill/>
            <a:miter lim="800000"/>
            <a:headEnd/>
            <a:tailEnd/>
          </a:ln>
        </p:spPr>
      </p:pic>
      <p:sp>
        <p:nvSpPr>
          <p:cNvPr id="12" name="TextBox 16">
            <a:extLst>
              <a:ext uri="{FF2B5EF4-FFF2-40B4-BE49-F238E27FC236}">
                <a16:creationId xmlns:a16="http://schemas.microsoft.com/office/drawing/2014/main" id="{6E0617EB-F0BA-4088-99C0-90990F92769E}"/>
              </a:ext>
            </a:extLst>
          </p:cNvPr>
          <p:cNvSpPr txBox="1"/>
          <p:nvPr/>
        </p:nvSpPr>
        <p:spPr>
          <a:xfrm>
            <a:off x="3419872" y="3749529"/>
            <a:ext cx="2304256" cy="442674"/>
          </a:xfrm>
          <a:prstGeom prst="roundRect">
            <a:avLst/>
          </a:prstGeom>
          <a:solidFill>
            <a:schemeClr val="accent2">
              <a:lumMod val="75000"/>
            </a:schemeClr>
          </a:solidFill>
        </p:spPr>
        <p:txBody>
          <a:bodyPr wrap="square" rtlCol="0">
            <a:spAutoFit/>
          </a:bodyPr>
          <a:lstStyle/>
          <a:p>
            <a:pPr lvl="0" algn="ctr" defTabSz="914400">
              <a:defRPr/>
            </a:pPr>
            <a:r>
              <a:rPr lang="zh-TW" altLang="en-US" sz="2000" kern="0" dirty="0">
                <a:solidFill>
                  <a:schemeClr val="bg1"/>
                </a:solidFill>
                <a:latin typeface="微软雅黑"/>
                <a:ea typeface="微软雅黑"/>
              </a:rPr>
              <a:t>人力資源室</a:t>
            </a:r>
            <a:endParaRPr lang="en-US" altLang="zh-TW" sz="2000" kern="0" dirty="0">
              <a:solidFill>
                <a:schemeClr val="bg1"/>
              </a:solidFill>
              <a:latin typeface="微软雅黑"/>
              <a:ea typeface="微软雅黑"/>
            </a:endParaRPr>
          </a:p>
        </p:txBody>
      </p:sp>
      <p:sp>
        <p:nvSpPr>
          <p:cNvPr id="14" name="矩形 13">
            <a:extLst>
              <a:ext uri="{FF2B5EF4-FFF2-40B4-BE49-F238E27FC236}">
                <a16:creationId xmlns:a16="http://schemas.microsoft.com/office/drawing/2014/main" id="{DEE1DB1A-4C7E-4C17-AB27-F0896AC004FB}"/>
              </a:ext>
            </a:extLst>
          </p:cNvPr>
          <p:cNvSpPr/>
          <p:nvPr/>
        </p:nvSpPr>
        <p:spPr>
          <a:xfrm>
            <a:off x="4069564" y="6476863"/>
            <a:ext cx="953082" cy="307777"/>
          </a:xfrm>
          <a:prstGeom prst="rect">
            <a:avLst/>
          </a:prstGeom>
        </p:spPr>
        <p:txBody>
          <a:bodyPr wrap="none">
            <a:spAutoFit/>
          </a:bodyPr>
          <a:lstStyle/>
          <a:p>
            <a:pPr algn="ctr"/>
            <a:r>
              <a:rPr lang="en-US" altLang="zh-TW" sz="1400" dirty="0">
                <a:solidFill>
                  <a:schemeClr val="accent1">
                    <a:lumMod val="75000"/>
                  </a:schemeClr>
                </a:solidFill>
                <a:latin typeface="Arial" pitchFamily="34" charset="0"/>
                <a:cs typeface="Arial" pitchFamily="34" charset="0"/>
              </a:rPr>
              <a:t>111.12.12</a:t>
            </a:r>
            <a:endParaRPr lang="zh-TW" altLang="en-US" sz="1400" dirty="0">
              <a:solidFill>
                <a:schemeClr val="accent1">
                  <a:lumMod val="75000"/>
                </a:schemeClr>
              </a:solidFill>
              <a:latin typeface="Arial" pitchFamily="34" charset="0"/>
              <a:cs typeface="Arial" pitchFamily="34" charset="0"/>
            </a:endParaRPr>
          </a:p>
        </p:txBody>
      </p:sp>
      <p:pic>
        <p:nvPicPr>
          <p:cNvPr id="15" name="圖片 14" descr="插畫風.png">
            <a:extLst>
              <a:ext uri="{FF2B5EF4-FFF2-40B4-BE49-F238E27FC236}">
                <a16:creationId xmlns:a16="http://schemas.microsoft.com/office/drawing/2014/main" id="{BF37D238-4E79-4D3D-989D-6574EECB5DFF}"/>
              </a:ext>
            </a:extLst>
          </p:cNvPr>
          <p:cNvPicPr>
            <a:picLocks noChangeAspect="1"/>
          </p:cNvPicPr>
          <p:nvPr/>
        </p:nvPicPr>
        <p:blipFill>
          <a:blip r:embed="rId4" cstate="print"/>
          <a:stretch>
            <a:fillRect/>
          </a:stretch>
        </p:blipFill>
        <p:spPr>
          <a:xfrm>
            <a:off x="2493437" y="3834717"/>
            <a:ext cx="4157120" cy="2726308"/>
          </a:xfrm>
          <a:prstGeom prst="rect">
            <a:avLst/>
          </a:prstGeom>
        </p:spPr>
      </p:pic>
      <p:sp>
        <p:nvSpPr>
          <p:cNvPr id="23" name="矩形 22">
            <a:extLst>
              <a:ext uri="{FF2B5EF4-FFF2-40B4-BE49-F238E27FC236}">
                <a16:creationId xmlns:a16="http://schemas.microsoft.com/office/drawing/2014/main" id="{4BDE73D2-EC53-46CA-8EED-B88183DBFAF2}"/>
              </a:ext>
            </a:extLst>
          </p:cNvPr>
          <p:cNvSpPr/>
          <p:nvPr/>
        </p:nvSpPr>
        <p:spPr>
          <a:xfrm>
            <a:off x="1705827" y="2058480"/>
            <a:ext cx="5724644" cy="1754326"/>
          </a:xfrm>
          <a:prstGeom prst="rect">
            <a:avLst/>
          </a:prstGeom>
        </p:spPr>
        <p:txBody>
          <a:bodyPr wrap="none">
            <a:spAutoFit/>
          </a:bodyPr>
          <a:lstStyle/>
          <a:p>
            <a:pPr algn="ctr"/>
            <a:r>
              <a:rPr lang="zh-TW" altLang="en-US" sz="5400" b="1" dirty="0">
                <a:solidFill>
                  <a:srgbClr val="003399"/>
                </a:solidFill>
                <a:latin typeface="微軟正黑體" panose="020B0604030504040204" pitchFamily="34" charset="-120"/>
                <a:ea typeface="微軟正黑體" panose="020B0604030504040204" pitchFamily="34" charset="-120"/>
              </a:rPr>
              <a:t>臨時識別證</a:t>
            </a:r>
            <a:endParaRPr lang="en-US" altLang="zh-TW" sz="5400" b="1" dirty="0">
              <a:solidFill>
                <a:srgbClr val="003399"/>
              </a:solidFill>
              <a:latin typeface="微軟正黑體" panose="020B0604030504040204" pitchFamily="34" charset="-120"/>
              <a:ea typeface="微軟正黑體" panose="020B0604030504040204" pitchFamily="34" charset="-120"/>
            </a:endParaRPr>
          </a:p>
          <a:p>
            <a:pPr algn="ctr"/>
            <a:r>
              <a:rPr lang="zh-TW" altLang="en-US" sz="5400" b="1" dirty="0">
                <a:solidFill>
                  <a:srgbClr val="003399"/>
                </a:solidFill>
                <a:latin typeface="微軟正黑體" panose="020B0604030504040204" pitchFamily="34" charset="-120"/>
                <a:ea typeface="微軟正黑體" panose="020B0604030504040204" pitchFamily="34" charset="-120"/>
              </a:rPr>
              <a:t>線上申請操作手冊</a:t>
            </a:r>
          </a:p>
        </p:txBody>
      </p:sp>
    </p:spTree>
    <p:extLst>
      <p:ext uri="{BB962C8B-B14F-4D97-AF65-F5344CB8AC3E}">
        <p14:creationId xmlns:p14="http://schemas.microsoft.com/office/powerpoint/2010/main" val="474832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臨時識別證申請</a:t>
            </a:r>
            <a:r>
              <a:rPr lang="en-US" altLang="zh-TW" dirty="0"/>
              <a:t>-</a:t>
            </a:r>
            <a:r>
              <a:rPr lang="zh-TW" altLang="en-US" dirty="0"/>
              <a:t>退件</a:t>
            </a:r>
          </a:p>
        </p:txBody>
      </p:sp>
      <p:sp>
        <p:nvSpPr>
          <p:cNvPr id="3" name="投影片編號版面配置區 2"/>
          <p:cNvSpPr>
            <a:spLocks noGrp="1"/>
          </p:cNvSpPr>
          <p:nvPr>
            <p:ph type="sldNum" sz="quarter" idx="12"/>
          </p:nvPr>
        </p:nvSpPr>
        <p:spPr>
          <a:xfrm>
            <a:off x="8537814" y="6302805"/>
            <a:ext cx="294735" cy="307545"/>
          </a:xfrm>
        </p:spPr>
        <p:txBody>
          <a:bodyPr/>
          <a:lstStyle/>
          <a:p>
            <a:r>
              <a:rPr lang="en-US" altLang="zh-TW" dirty="0"/>
              <a:t>9</a:t>
            </a:r>
            <a:endParaRPr lang="zh-TW" altLang="en-US" dirty="0"/>
          </a:p>
        </p:txBody>
      </p:sp>
      <p:sp>
        <p:nvSpPr>
          <p:cNvPr id="15" name="文字方塊 14"/>
          <p:cNvSpPr txBox="1"/>
          <p:nvPr/>
        </p:nvSpPr>
        <p:spPr>
          <a:xfrm>
            <a:off x="479176" y="1002674"/>
            <a:ext cx="8226674" cy="646331"/>
          </a:xfrm>
          <a:prstGeom prst="rect">
            <a:avLst/>
          </a:prstGeom>
          <a:noFill/>
        </p:spPr>
        <p:txBody>
          <a:bodyPr wrap="square" rtlCol="0">
            <a:spAutoFit/>
          </a:bodyPr>
          <a:lstStyle/>
          <a:p>
            <a:r>
              <a:rPr lang="en-US" altLang="zh-TW" b="1" dirty="0">
                <a:latin typeface="微軟正黑體" pitchFamily="34" charset="-120"/>
                <a:ea typeface="微軟正黑體" pitchFamily="34" charset="-120"/>
              </a:rPr>
              <a:t>8.</a:t>
            </a:r>
            <a:r>
              <a:rPr lang="zh-TW" altLang="en-US" b="1" dirty="0">
                <a:latin typeface="微軟正黑體" pitchFamily="34" charset="-120"/>
                <a:ea typeface="微軟正黑體" pitchFamily="34" charset="-120"/>
              </a:rPr>
              <a:t> 若紙本資料不全或是與線上系統資料不符，人資室會進行退件。退件後申請人可至平台審核進度查看，並了解退件理由，待完成補件後可再進行重新送審。</a:t>
            </a:r>
            <a:endParaRPr lang="en-US" altLang="zh-TW" b="1" dirty="0">
              <a:latin typeface="微軟正黑體" pitchFamily="34" charset="-120"/>
              <a:ea typeface="微軟正黑體" pitchFamily="34" charset="-120"/>
            </a:endParaRPr>
          </a:p>
        </p:txBody>
      </p:sp>
      <p:pic>
        <p:nvPicPr>
          <p:cNvPr id="9218" name="Picture 2" descr="C:\Users\user\Desktop\臨床試驗中心\10.jpg"/>
          <p:cNvPicPr>
            <a:picLocks noChangeAspect="1" noChangeArrowheads="1"/>
          </p:cNvPicPr>
          <p:nvPr/>
        </p:nvPicPr>
        <p:blipFill rotWithShape="1">
          <a:blip r:embed="rId2">
            <a:extLst>
              <a:ext uri="{28A0092B-C50C-407E-A947-70E740481C1C}">
                <a14:useLocalDpi xmlns:a14="http://schemas.microsoft.com/office/drawing/2010/main" val="0"/>
              </a:ext>
            </a:extLst>
          </a:blip>
          <a:srcRect l="9571" t="50000" r="2145" b="20913"/>
          <a:stretch/>
        </p:blipFill>
        <p:spPr bwMode="auto">
          <a:xfrm>
            <a:off x="581025" y="1847531"/>
            <a:ext cx="7587212" cy="986265"/>
          </a:xfrm>
          <a:prstGeom prst="rect">
            <a:avLst/>
          </a:prstGeom>
          <a:noFill/>
          <a:ln w="28575">
            <a:solidFill>
              <a:srgbClr val="000099"/>
            </a:solidFill>
          </a:ln>
          <a:extLst>
            <a:ext uri="{909E8E84-426E-40DD-AFC4-6F175D3DCCD1}">
              <a14:hiddenFill xmlns:a14="http://schemas.microsoft.com/office/drawing/2010/main">
                <a:solidFill>
                  <a:srgbClr val="FFFFFF"/>
                </a:solidFill>
              </a14:hiddenFill>
            </a:ext>
          </a:extLst>
        </p:spPr>
      </p:pic>
      <p:pic>
        <p:nvPicPr>
          <p:cNvPr id="9219" name="Picture 3" descr="C:\Users\user\Desktop\臨床試驗中心\11.jpg"/>
          <p:cNvPicPr>
            <a:picLocks noChangeAspect="1" noChangeArrowheads="1"/>
          </p:cNvPicPr>
          <p:nvPr/>
        </p:nvPicPr>
        <p:blipFill rotWithShape="1">
          <a:blip r:embed="rId3">
            <a:extLst>
              <a:ext uri="{28A0092B-C50C-407E-A947-70E740481C1C}">
                <a14:useLocalDpi xmlns:a14="http://schemas.microsoft.com/office/drawing/2010/main" val="0"/>
              </a:ext>
            </a:extLst>
          </a:blip>
          <a:srcRect l="2358" t="3603" r="1974" b="4711"/>
          <a:stretch/>
        </p:blipFill>
        <p:spPr bwMode="auto">
          <a:xfrm>
            <a:off x="950393" y="2952749"/>
            <a:ext cx="6848475" cy="3800475"/>
          </a:xfrm>
          <a:prstGeom prst="rect">
            <a:avLst/>
          </a:prstGeom>
          <a:noFill/>
          <a:ln w="28575">
            <a:solidFill>
              <a:srgbClr val="000099"/>
            </a:solidFill>
          </a:ln>
          <a:extLst>
            <a:ext uri="{909E8E84-426E-40DD-AFC4-6F175D3DCCD1}">
              <a14:hiddenFill xmlns:a14="http://schemas.microsoft.com/office/drawing/2010/main">
                <a:solidFill>
                  <a:srgbClr val="FFFFFF"/>
                </a:solidFill>
              </a14:hiddenFill>
            </a:ext>
          </a:extLst>
        </p:spPr>
      </p:pic>
      <p:sp>
        <p:nvSpPr>
          <p:cNvPr id="10" name="圓角矩形 9"/>
          <p:cNvSpPr/>
          <p:nvPr/>
        </p:nvSpPr>
        <p:spPr>
          <a:xfrm>
            <a:off x="6186487" y="2174467"/>
            <a:ext cx="633414" cy="578257"/>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圓角矩形 10"/>
          <p:cNvSpPr/>
          <p:nvPr/>
        </p:nvSpPr>
        <p:spPr>
          <a:xfrm>
            <a:off x="7653337" y="2456837"/>
            <a:ext cx="316707" cy="289129"/>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圓角矩形 12"/>
          <p:cNvSpPr/>
          <p:nvPr/>
        </p:nvSpPr>
        <p:spPr>
          <a:xfrm>
            <a:off x="1928812" y="4171337"/>
            <a:ext cx="833438" cy="289129"/>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圓角矩形 15"/>
          <p:cNvSpPr/>
          <p:nvPr/>
        </p:nvSpPr>
        <p:spPr>
          <a:xfrm>
            <a:off x="4374630" y="4171337"/>
            <a:ext cx="1626119" cy="289129"/>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圓角矩形 16"/>
          <p:cNvSpPr/>
          <p:nvPr/>
        </p:nvSpPr>
        <p:spPr>
          <a:xfrm>
            <a:off x="3869806" y="6438286"/>
            <a:ext cx="1073670" cy="289129"/>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541718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臨時識別證申請</a:t>
            </a:r>
            <a:r>
              <a:rPr lang="en-US" altLang="zh-TW" dirty="0"/>
              <a:t>-</a:t>
            </a:r>
            <a:r>
              <a:rPr lang="zh-TW" altLang="en-US" dirty="0"/>
              <a:t>退件</a:t>
            </a:r>
          </a:p>
        </p:txBody>
      </p:sp>
      <p:sp>
        <p:nvSpPr>
          <p:cNvPr id="3" name="投影片編號版面配置區 2"/>
          <p:cNvSpPr>
            <a:spLocks noGrp="1"/>
          </p:cNvSpPr>
          <p:nvPr>
            <p:ph type="sldNum" sz="quarter" idx="12"/>
          </p:nvPr>
        </p:nvSpPr>
        <p:spPr>
          <a:xfrm>
            <a:off x="8431332" y="6271130"/>
            <a:ext cx="415686" cy="307545"/>
          </a:xfrm>
        </p:spPr>
        <p:txBody>
          <a:bodyPr/>
          <a:lstStyle/>
          <a:p>
            <a:r>
              <a:rPr lang="en-US" altLang="zh-TW" dirty="0"/>
              <a:t>10</a:t>
            </a:r>
            <a:endParaRPr lang="zh-TW" altLang="en-US" dirty="0"/>
          </a:p>
        </p:txBody>
      </p:sp>
      <p:sp>
        <p:nvSpPr>
          <p:cNvPr id="15" name="文字方塊 14"/>
          <p:cNvSpPr txBox="1"/>
          <p:nvPr/>
        </p:nvSpPr>
        <p:spPr>
          <a:xfrm>
            <a:off x="479176" y="1002674"/>
            <a:ext cx="8226674" cy="830997"/>
          </a:xfrm>
          <a:prstGeom prst="rect">
            <a:avLst/>
          </a:prstGeom>
          <a:noFill/>
        </p:spPr>
        <p:txBody>
          <a:bodyPr wrap="square" rtlCol="0">
            <a:spAutoFit/>
          </a:bodyPr>
          <a:lstStyle/>
          <a:p>
            <a:r>
              <a:rPr lang="en-US" altLang="zh-TW" sz="2400" b="1" dirty="0">
                <a:latin typeface="微軟正黑體" pitchFamily="34" charset="-120"/>
                <a:ea typeface="微軟正黑體" pitchFamily="34" charset="-120"/>
              </a:rPr>
              <a:t>9.</a:t>
            </a:r>
            <a:r>
              <a:rPr lang="zh-TW" altLang="en-US" sz="2400" b="1" dirty="0">
                <a:latin typeface="微軟正黑體" pitchFamily="34" charset="-120"/>
                <a:ea typeface="微軟正黑體" pitchFamily="34" charset="-120"/>
              </a:rPr>
              <a:t>人資室退件後，亦會發系統信通知，請於上班時間至人力資源室補件</a:t>
            </a:r>
            <a:r>
              <a:rPr lang="en-US" altLang="zh-TW" sz="2400" b="1"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修正。 </a:t>
            </a:r>
            <a:endParaRPr lang="en-US" altLang="zh-TW" sz="2400" b="1" dirty="0">
              <a:latin typeface="微軟正黑體" pitchFamily="34" charset="-120"/>
              <a:ea typeface="微軟正黑體" pitchFamily="34" charset="-120"/>
            </a:endParaRPr>
          </a:p>
        </p:txBody>
      </p:sp>
      <p:sp>
        <p:nvSpPr>
          <p:cNvPr id="19" name="圓角矩形 18"/>
          <p:cNvSpPr/>
          <p:nvPr/>
        </p:nvSpPr>
        <p:spPr>
          <a:xfrm>
            <a:off x="2309811" y="2155822"/>
            <a:ext cx="1643063" cy="215903"/>
          </a:xfrm>
          <a:prstGeom prst="round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0243" name="Picture 3" descr="C:\Users\user\Desktop\臨床試驗中心\1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6194" y="1833671"/>
            <a:ext cx="5592638" cy="4745004"/>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a:extLst>
              <a:ext uri="{FF2B5EF4-FFF2-40B4-BE49-F238E27FC236}">
                <a16:creationId xmlns:a16="http://schemas.microsoft.com/office/drawing/2014/main" id="{838C3142-62F2-8366-68FB-7D1A456D7E2F}"/>
              </a:ext>
            </a:extLst>
          </p:cNvPr>
          <p:cNvSpPr/>
          <p:nvPr/>
        </p:nvSpPr>
        <p:spPr>
          <a:xfrm>
            <a:off x="2810198" y="5331123"/>
            <a:ext cx="3245545" cy="4983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TW" altLang="en-US" sz="1400" b="1" dirty="0">
                <a:solidFill>
                  <a:schemeClr val="tx1"/>
                </a:solidFill>
                <a:latin typeface="標楷體" panose="03000509000000000000" pitchFamily="65" charset="-120"/>
                <a:ea typeface="標楷體" panose="03000509000000000000" pitchFamily="65" charset="-120"/>
              </a:rPr>
              <a:t>黃怡婷｜許筑晴組長｜林芳君主任</a:t>
            </a:r>
          </a:p>
        </p:txBody>
      </p:sp>
    </p:spTree>
    <p:extLst>
      <p:ext uri="{BB962C8B-B14F-4D97-AF65-F5344CB8AC3E}">
        <p14:creationId xmlns:p14="http://schemas.microsoft.com/office/powerpoint/2010/main" val="2345016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臨時識別證申請</a:t>
            </a:r>
          </a:p>
        </p:txBody>
      </p:sp>
      <p:sp>
        <p:nvSpPr>
          <p:cNvPr id="3" name="投影片編號版面配置區 2"/>
          <p:cNvSpPr>
            <a:spLocks noGrp="1"/>
          </p:cNvSpPr>
          <p:nvPr>
            <p:ph type="sldNum" sz="quarter" idx="12"/>
          </p:nvPr>
        </p:nvSpPr>
        <p:spPr>
          <a:xfrm>
            <a:off x="8417189" y="6302805"/>
            <a:ext cx="425211" cy="307545"/>
          </a:xfrm>
        </p:spPr>
        <p:txBody>
          <a:bodyPr/>
          <a:lstStyle/>
          <a:p>
            <a:r>
              <a:rPr lang="en-US" altLang="zh-TW" dirty="0"/>
              <a:t>11</a:t>
            </a:r>
            <a:endParaRPr lang="zh-TW" altLang="en-US" dirty="0"/>
          </a:p>
        </p:txBody>
      </p:sp>
      <p:sp>
        <p:nvSpPr>
          <p:cNvPr id="15" name="文字方塊 14"/>
          <p:cNvSpPr txBox="1"/>
          <p:nvPr/>
        </p:nvSpPr>
        <p:spPr>
          <a:xfrm>
            <a:off x="479176" y="1002674"/>
            <a:ext cx="8226674" cy="830997"/>
          </a:xfrm>
          <a:prstGeom prst="rect">
            <a:avLst/>
          </a:prstGeom>
          <a:noFill/>
        </p:spPr>
        <p:txBody>
          <a:bodyPr wrap="square" rtlCol="0">
            <a:spAutoFit/>
          </a:bodyPr>
          <a:lstStyle/>
          <a:p>
            <a:r>
              <a:rPr lang="en-US" altLang="zh-TW" sz="2400" b="1" dirty="0">
                <a:latin typeface="微軟正黑體" pitchFamily="34" charset="-120"/>
                <a:ea typeface="微軟正黑體" pitchFamily="34" charset="-120"/>
              </a:rPr>
              <a:t>10.</a:t>
            </a:r>
            <a:r>
              <a:rPr lang="zh-TW" altLang="en-US" sz="2400" b="1" dirty="0">
                <a:latin typeface="微軟正黑體" pitchFamily="34" charset="-120"/>
                <a:ea typeface="微軟正黑體" pitchFamily="34" charset="-120"/>
              </a:rPr>
              <a:t>各種審核狀態皆可在平台進行追蹤，製卡完成</a:t>
            </a:r>
            <a:r>
              <a:rPr lang="en-US" altLang="zh-TW" sz="2400" b="1"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圖三</a:t>
            </a:r>
            <a:r>
              <a:rPr lang="en-US" altLang="zh-TW" sz="2400" b="1"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後可至人力資源室進行領卡。 </a:t>
            </a:r>
            <a:endParaRPr lang="en-US" altLang="zh-TW" sz="2400" b="1" dirty="0">
              <a:latin typeface="微軟正黑體" pitchFamily="34" charset="-120"/>
              <a:ea typeface="微軟正黑體" pitchFamily="34" charset="-120"/>
            </a:endParaRPr>
          </a:p>
        </p:txBody>
      </p:sp>
      <p:sp>
        <p:nvSpPr>
          <p:cNvPr id="19" name="圓角矩形 18"/>
          <p:cNvSpPr/>
          <p:nvPr/>
        </p:nvSpPr>
        <p:spPr>
          <a:xfrm>
            <a:off x="2309811" y="2155822"/>
            <a:ext cx="1643063" cy="215903"/>
          </a:xfrm>
          <a:prstGeom prst="round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1266" name="Picture 2" descr="C:\Users\user\Desktop\臨床試驗中心\13.jpg"/>
          <p:cNvPicPr>
            <a:picLocks noChangeAspect="1" noChangeArrowheads="1"/>
          </p:cNvPicPr>
          <p:nvPr/>
        </p:nvPicPr>
        <p:blipFill rotWithShape="1">
          <a:blip r:embed="rId2">
            <a:extLst>
              <a:ext uri="{28A0092B-C50C-407E-A947-70E740481C1C}">
                <a14:useLocalDpi xmlns:a14="http://schemas.microsoft.com/office/drawing/2010/main" val="0"/>
              </a:ext>
            </a:extLst>
          </a:blip>
          <a:srcRect l="9038" t="53573" b="26821"/>
          <a:stretch/>
        </p:blipFill>
        <p:spPr bwMode="auto">
          <a:xfrm>
            <a:off x="398400" y="2155822"/>
            <a:ext cx="8396375" cy="774211"/>
          </a:xfrm>
          <a:prstGeom prst="rect">
            <a:avLst/>
          </a:prstGeom>
          <a:noFill/>
          <a:ln w="28575">
            <a:solidFill>
              <a:srgbClr val="000099"/>
            </a:solidFill>
          </a:ln>
          <a:extLst>
            <a:ext uri="{909E8E84-426E-40DD-AFC4-6F175D3DCCD1}">
              <a14:hiddenFill xmlns:a14="http://schemas.microsoft.com/office/drawing/2010/main">
                <a:solidFill>
                  <a:srgbClr val="FFFFFF"/>
                </a:solidFill>
              </a14:hiddenFill>
            </a:ext>
          </a:extLst>
        </p:spPr>
      </p:pic>
      <p:pic>
        <p:nvPicPr>
          <p:cNvPr id="11270" name="Picture 6" descr="C:\Users\user\Desktop\臨床試驗中心\15.jpg"/>
          <p:cNvPicPr>
            <a:picLocks noChangeAspect="1" noChangeArrowheads="1"/>
          </p:cNvPicPr>
          <p:nvPr/>
        </p:nvPicPr>
        <p:blipFill rotWithShape="1">
          <a:blip r:embed="rId3">
            <a:extLst>
              <a:ext uri="{28A0092B-C50C-407E-A947-70E740481C1C}">
                <a14:useLocalDpi xmlns:a14="http://schemas.microsoft.com/office/drawing/2010/main" val="0"/>
              </a:ext>
            </a:extLst>
          </a:blip>
          <a:srcRect l="10046" t="51340" r="1150" b="31072"/>
          <a:stretch/>
        </p:blipFill>
        <p:spPr bwMode="auto">
          <a:xfrm>
            <a:off x="398400" y="3439935"/>
            <a:ext cx="8388225" cy="760590"/>
          </a:xfrm>
          <a:prstGeom prst="rect">
            <a:avLst/>
          </a:prstGeom>
          <a:noFill/>
          <a:ln w="28575">
            <a:solidFill>
              <a:srgbClr val="000099"/>
            </a:solidFill>
          </a:ln>
          <a:extLst>
            <a:ext uri="{909E8E84-426E-40DD-AFC4-6F175D3DCCD1}">
              <a14:hiddenFill xmlns:a14="http://schemas.microsoft.com/office/drawing/2010/main">
                <a:solidFill>
                  <a:srgbClr val="FFFFFF"/>
                </a:solidFill>
              </a14:hiddenFill>
            </a:ext>
          </a:extLst>
        </p:spPr>
      </p:pic>
      <p:pic>
        <p:nvPicPr>
          <p:cNvPr id="11271" name="Picture 7" descr="C:\Users\user\Desktop\臨床試驗中心\16.jpg"/>
          <p:cNvPicPr>
            <a:picLocks noChangeAspect="1" noChangeArrowheads="1"/>
          </p:cNvPicPr>
          <p:nvPr/>
        </p:nvPicPr>
        <p:blipFill rotWithShape="1">
          <a:blip r:embed="rId4">
            <a:extLst>
              <a:ext uri="{28A0092B-C50C-407E-A947-70E740481C1C}">
                <a14:useLocalDpi xmlns:a14="http://schemas.microsoft.com/office/drawing/2010/main" val="0"/>
              </a:ext>
            </a:extLst>
          </a:blip>
          <a:srcRect l="10200" t="56752" r="1655" b="24635"/>
          <a:stretch/>
        </p:blipFill>
        <p:spPr bwMode="auto">
          <a:xfrm>
            <a:off x="398400" y="4743449"/>
            <a:ext cx="8388225" cy="747249"/>
          </a:xfrm>
          <a:prstGeom prst="rect">
            <a:avLst/>
          </a:prstGeom>
          <a:noFill/>
          <a:ln w="28575">
            <a:solidFill>
              <a:srgbClr val="000099"/>
            </a:solidFill>
          </a:ln>
          <a:extLst>
            <a:ext uri="{909E8E84-426E-40DD-AFC4-6F175D3DCCD1}">
              <a14:hiddenFill xmlns:a14="http://schemas.microsoft.com/office/drawing/2010/main">
                <a:solidFill>
                  <a:srgbClr val="FFFFFF"/>
                </a:solidFill>
              </a14:hiddenFill>
            </a:ext>
          </a:extLst>
        </p:spPr>
      </p:pic>
      <p:sp>
        <p:nvSpPr>
          <p:cNvPr id="13" name="圓角矩形 12"/>
          <p:cNvSpPr/>
          <p:nvPr/>
        </p:nvSpPr>
        <p:spPr>
          <a:xfrm>
            <a:off x="7424737" y="4827944"/>
            <a:ext cx="633414" cy="578257"/>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264635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臨時識別證申請</a:t>
            </a:r>
            <a:r>
              <a:rPr lang="en-US" altLang="zh-TW" dirty="0"/>
              <a:t>-</a:t>
            </a:r>
            <a:r>
              <a:rPr lang="zh-TW" altLang="en-US" dirty="0"/>
              <a:t>退件</a:t>
            </a:r>
          </a:p>
        </p:txBody>
      </p:sp>
      <p:sp>
        <p:nvSpPr>
          <p:cNvPr id="3" name="投影片編號版面配置區 2"/>
          <p:cNvSpPr>
            <a:spLocks noGrp="1"/>
          </p:cNvSpPr>
          <p:nvPr>
            <p:ph type="sldNum" sz="quarter" idx="12"/>
          </p:nvPr>
        </p:nvSpPr>
        <p:spPr>
          <a:xfrm>
            <a:off x="8442564" y="6281446"/>
            <a:ext cx="387111" cy="307545"/>
          </a:xfrm>
        </p:spPr>
        <p:txBody>
          <a:bodyPr/>
          <a:lstStyle/>
          <a:p>
            <a:r>
              <a:rPr lang="en-US" altLang="zh-TW" dirty="0"/>
              <a:t>12</a:t>
            </a:r>
            <a:endParaRPr lang="zh-TW" altLang="en-US" dirty="0"/>
          </a:p>
        </p:txBody>
      </p:sp>
      <p:sp>
        <p:nvSpPr>
          <p:cNvPr id="15" name="文字方塊 14"/>
          <p:cNvSpPr txBox="1"/>
          <p:nvPr/>
        </p:nvSpPr>
        <p:spPr>
          <a:xfrm>
            <a:off x="479176" y="1002674"/>
            <a:ext cx="8226674" cy="830997"/>
          </a:xfrm>
          <a:prstGeom prst="rect">
            <a:avLst/>
          </a:prstGeom>
          <a:noFill/>
        </p:spPr>
        <p:txBody>
          <a:bodyPr wrap="square" rtlCol="0">
            <a:spAutoFit/>
          </a:bodyPr>
          <a:lstStyle/>
          <a:p>
            <a:r>
              <a:rPr lang="en-US" altLang="zh-TW" sz="2400" b="1" dirty="0">
                <a:latin typeface="微軟正黑體" pitchFamily="34" charset="-120"/>
                <a:ea typeface="微軟正黑體" pitchFamily="34" charset="-120"/>
              </a:rPr>
              <a:t>11.</a:t>
            </a:r>
            <a:r>
              <a:rPr lang="zh-TW" altLang="en-US" sz="2400" b="1" dirty="0">
                <a:latin typeface="微軟正黑體" pitchFamily="34" charset="-120"/>
                <a:ea typeface="微軟正黑體" pitchFamily="34" charset="-120"/>
              </a:rPr>
              <a:t>製卡完成後亦會發統信通知，請於上班時間至人力資源室領取。 </a:t>
            </a:r>
            <a:endParaRPr lang="en-US" altLang="zh-TW" sz="2400" b="1" dirty="0">
              <a:latin typeface="微軟正黑體" pitchFamily="34" charset="-120"/>
              <a:ea typeface="微軟正黑體" pitchFamily="34" charset="-120"/>
            </a:endParaRPr>
          </a:p>
        </p:txBody>
      </p:sp>
      <p:sp>
        <p:nvSpPr>
          <p:cNvPr id="19" name="圓角矩形 18"/>
          <p:cNvSpPr/>
          <p:nvPr/>
        </p:nvSpPr>
        <p:spPr>
          <a:xfrm>
            <a:off x="2309811" y="2155822"/>
            <a:ext cx="1643063" cy="215903"/>
          </a:xfrm>
          <a:prstGeom prst="round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圓角矩形 7"/>
          <p:cNvSpPr/>
          <p:nvPr/>
        </p:nvSpPr>
        <p:spPr>
          <a:xfrm>
            <a:off x="2690811" y="2456220"/>
            <a:ext cx="938213" cy="125056"/>
          </a:xfrm>
          <a:prstGeom prst="round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2291" name="Picture 3" descr="C:\Users\user\Desktop\臨床試驗中心\1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2625" y="1418172"/>
            <a:ext cx="5819775" cy="5017047"/>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a:extLst>
              <a:ext uri="{FF2B5EF4-FFF2-40B4-BE49-F238E27FC236}">
                <a16:creationId xmlns:a16="http://schemas.microsoft.com/office/drawing/2014/main" id="{5A8465EA-2840-DA5C-4ED6-B7FE108205D3}"/>
              </a:ext>
            </a:extLst>
          </p:cNvPr>
          <p:cNvSpPr/>
          <p:nvPr/>
        </p:nvSpPr>
        <p:spPr>
          <a:xfrm>
            <a:off x="2690811" y="5253485"/>
            <a:ext cx="3245545" cy="4983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TW" altLang="en-US" sz="1400" b="1" dirty="0">
                <a:solidFill>
                  <a:schemeClr val="tx1"/>
                </a:solidFill>
                <a:latin typeface="標楷體" panose="03000509000000000000" pitchFamily="65" charset="-120"/>
                <a:ea typeface="標楷體" panose="03000509000000000000" pitchFamily="65" charset="-120"/>
              </a:rPr>
              <a:t>黃怡婷｜許筑晴組長｜林芳君主任</a:t>
            </a:r>
          </a:p>
        </p:txBody>
      </p:sp>
    </p:spTree>
    <p:extLst>
      <p:ext uri="{BB962C8B-B14F-4D97-AF65-F5344CB8AC3E}">
        <p14:creationId xmlns:p14="http://schemas.microsoft.com/office/powerpoint/2010/main" val="2692146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E08FA5D3-54B2-404D-8531-1BF2E13C32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 y="0"/>
            <a:ext cx="9142571" cy="6858000"/>
          </a:xfrm>
          <a:prstGeom prst="rect">
            <a:avLst/>
          </a:prstGeom>
        </p:spPr>
      </p:pic>
      <p:sp>
        <p:nvSpPr>
          <p:cNvPr id="50" name="文字方塊 20">
            <a:extLst>
              <a:ext uri="{FF2B5EF4-FFF2-40B4-BE49-F238E27FC236}">
                <a16:creationId xmlns:a16="http://schemas.microsoft.com/office/drawing/2014/main" id="{BCEB66CC-D72B-46F3-8086-512E5D7AFC6C}"/>
              </a:ext>
            </a:extLst>
          </p:cNvPr>
          <p:cNvSpPr txBox="1">
            <a:spLocks noChangeArrowheads="1"/>
          </p:cNvSpPr>
          <p:nvPr/>
        </p:nvSpPr>
        <p:spPr bwMode="auto">
          <a:xfrm>
            <a:off x="3106694" y="1823209"/>
            <a:ext cx="2930610"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新細明體" pitchFamily="18" charset="-120"/>
              </a:defRPr>
            </a:lvl1pPr>
            <a:lvl2pPr marL="742950" indent="-285750">
              <a:defRPr>
                <a:solidFill>
                  <a:schemeClr val="tx1"/>
                </a:solidFill>
                <a:latin typeface="Calibri" pitchFamily="34" charset="0"/>
                <a:ea typeface="新細明體" pitchFamily="18" charset="-120"/>
              </a:defRPr>
            </a:lvl2pPr>
            <a:lvl3pPr marL="1143000" indent="-228600">
              <a:defRPr>
                <a:solidFill>
                  <a:schemeClr val="tx1"/>
                </a:solidFill>
                <a:latin typeface="Calibri" pitchFamily="34" charset="0"/>
                <a:ea typeface="新細明體" pitchFamily="18" charset="-120"/>
              </a:defRPr>
            </a:lvl3pPr>
            <a:lvl4pPr marL="1600200" indent="-228600">
              <a:defRPr>
                <a:solidFill>
                  <a:schemeClr val="tx1"/>
                </a:solidFill>
                <a:latin typeface="Calibri" pitchFamily="34" charset="0"/>
                <a:ea typeface="新細明體" pitchFamily="18" charset="-120"/>
              </a:defRPr>
            </a:lvl4pPr>
            <a:lvl5pPr marL="2057400" indent="-228600">
              <a:defRPr>
                <a:solidFill>
                  <a:schemeClr val="tx1"/>
                </a:solidFill>
                <a:latin typeface="Calibri" pitchFamily="34" charset="0"/>
                <a:ea typeface="新細明體" pitchFamily="18" charset="-120"/>
              </a:defRPr>
            </a:lvl5pPr>
            <a:lvl6pPr marL="2514600" indent="-228600" fontAlgn="base">
              <a:spcBef>
                <a:spcPct val="0"/>
              </a:spcBef>
              <a:spcAft>
                <a:spcPct val="0"/>
              </a:spcAft>
              <a:defRPr>
                <a:solidFill>
                  <a:schemeClr val="tx1"/>
                </a:solidFill>
                <a:latin typeface="Calibri" pitchFamily="34" charset="0"/>
                <a:ea typeface="新細明體" pitchFamily="18" charset="-120"/>
              </a:defRPr>
            </a:lvl6pPr>
            <a:lvl7pPr marL="2971800" indent="-228600" fontAlgn="base">
              <a:spcBef>
                <a:spcPct val="0"/>
              </a:spcBef>
              <a:spcAft>
                <a:spcPct val="0"/>
              </a:spcAft>
              <a:defRPr>
                <a:solidFill>
                  <a:schemeClr val="tx1"/>
                </a:solidFill>
                <a:latin typeface="Calibri" pitchFamily="34" charset="0"/>
                <a:ea typeface="新細明體" pitchFamily="18" charset="-120"/>
              </a:defRPr>
            </a:lvl7pPr>
            <a:lvl8pPr marL="3429000" indent="-228600" fontAlgn="base">
              <a:spcBef>
                <a:spcPct val="0"/>
              </a:spcBef>
              <a:spcAft>
                <a:spcPct val="0"/>
              </a:spcAft>
              <a:defRPr>
                <a:solidFill>
                  <a:schemeClr val="tx1"/>
                </a:solidFill>
                <a:latin typeface="Calibri" pitchFamily="34" charset="0"/>
                <a:ea typeface="新細明體" pitchFamily="18" charset="-120"/>
              </a:defRPr>
            </a:lvl8pPr>
            <a:lvl9pPr marL="3886200" indent="-228600" fontAlgn="base">
              <a:spcBef>
                <a:spcPct val="0"/>
              </a:spcBef>
              <a:spcAft>
                <a:spcPct val="0"/>
              </a:spcAft>
              <a:defRPr>
                <a:solidFill>
                  <a:schemeClr val="tx1"/>
                </a:solidFill>
                <a:latin typeface="Calibri" pitchFamily="34" charset="0"/>
                <a:ea typeface="新細明體" pitchFamily="18" charset="-120"/>
              </a:defRPr>
            </a:lvl9pPr>
          </a:lstStyle>
          <a:p>
            <a:pPr algn="ctr">
              <a:defRPr/>
            </a:pPr>
            <a:r>
              <a:rPr kumimoji="0" lang="zh-TW" altLang="en-US" sz="1500" b="1" dirty="0">
                <a:solidFill>
                  <a:srgbClr val="002060"/>
                </a:solidFill>
                <a:latin typeface="Arial" pitchFamily="34" charset="0"/>
                <a:ea typeface="微軟正黑體" pitchFamily="34" charset="-120"/>
                <a:cs typeface="Arial" pitchFamily="34" charset="0"/>
              </a:rPr>
              <a:t>高雄醫學大學附設中和紀念醫院</a:t>
            </a:r>
          </a:p>
          <a:p>
            <a:pPr algn="ctr"/>
            <a:r>
              <a:rPr lang="en-US" altLang="zh-TW" sz="750" b="1" dirty="0">
                <a:solidFill>
                  <a:srgbClr val="002060"/>
                </a:solidFill>
                <a:latin typeface="Arial" pitchFamily="34" charset="0"/>
                <a:cs typeface="Arial" pitchFamily="34" charset="0"/>
              </a:rPr>
              <a:t>Kaohsiung Medical University Chung-Ho Memorial Hospital </a:t>
            </a:r>
            <a:endParaRPr lang="zh-TW" altLang="zh-TW" sz="750" b="1" dirty="0">
              <a:solidFill>
                <a:srgbClr val="002060"/>
              </a:solidFill>
              <a:latin typeface="Arial" pitchFamily="34" charset="0"/>
              <a:cs typeface="Arial" pitchFamily="34" charset="0"/>
            </a:endParaRPr>
          </a:p>
        </p:txBody>
      </p:sp>
      <p:pic>
        <p:nvPicPr>
          <p:cNvPr id="51" name="圖片 19" descr="高醫.gif">
            <a:extLst>
              <a:ext uri="{FF2B5EF4-FFF2-40B4-BE49-F238E27FC236}">
                <a16:creationId xmlns:a16="http://schemas.microsoft.com/office/drawing/2014/main" id="{EE6DBBC9-31FD-40D2-9BFB-9299BD1331E2}"/>
              </a:ext>
            </a:extLst>
          </p:cNvPr>
          <p:cNvPicPr>
            <a:picLocks noChangeAspect="1"/>
          </p:cNvPicPr>
          <p:nvPr/>
        </p:nvPicPr>
        <p:blipFill>
          <a:blip r:embed="rId3" cstate="print"/>
          <a:srcRect/>
          <a:stretch>
            <a:fillRect/>
          </a:stretch>
        </p:blipFill>
        <p:spPr bwMode="auto">
          <a:xfrm>
            <a:off x="4074479" y="828167"/>
            <a:ext cx="995042" cy="995042"/>
          </a:xfrm>
          <a:prstGeom prst="rect">
            <a:avLst/>
          </a:prstGeom>
          <a:noFill/>
          <a:ln w="9525">
            <a:noFill/>
            <a:miter lim="800000"/>
            <a:headEnd/>
            <a:tailEnd/>
          </a:ln>
        </p:spPr>
      </p:pic>
      <p:grpSp>
        <p:nvGrpSpPr>
          <p:cNvPr id="15" name="群組 4">
            <a:extLst>
              <a:ext uri="{FF2B5EF4-FFF2-40B4-BE49-F238E27FC236}">
                <a16:creationId xmlns:a16="http://schemas.microsoft.com/office/drawing/2014/main" id="{D0F49E44-72C6-4C5F-9715-36A21F095FAC}"/>
              </a:ext>
            </a:extLst>
          </p:cNvPr>
          <p:cNvGrpSpPr/>
          <p:nvPr/>
        </p:nvGrpSpPr>
        <p:grpSpPr>
          <a:xfrm>
            <a:off x="2789548" y="3291187"/>
            <a:ext cx="3667020" cy="715516"/>
            <a:chOff x="3143250" y="2569468"/>
            <a:chExt cx="2928938" cy="571500"/>
          </a:xfrm>
        </p:grpSpPr>
        <p:sp>
          <p:nvSpPr>
            <p:cNvPr id="16" name="橢圓 15">
              <a:extLst>
                <a:ext uri="{FF2B5EF4-FFF2-40B4-BE49-F238E27FC236}">
                  <a16:creationId xmlns:a16="http://schemas.microsoft.com/office/drawing/2014/main" id="{86A21467-663E-4B58-B540-5CECF2D9F395}"/>
                </a:ext>
              </a:extLst>
            </p:cNvPr>
            <p:cNvSpPr/>
            <p:nvPr/>
          </p:nvSpPr>
          <p:spPr>
            <a:xfrm>
              <a:off x="3143250" y="2569468"/>
              <a:ext cx="571500" cy="5715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tabLst>
                  <a:tab pos="85725" algn="l"/>
                </a:tabLst>
                <a:defRPr/>
              </a:pPr>
              <a:r>
                <a:rPr kumimoji="0" lang="zh-TW" altLang="en-US" sz="2800" b="1" dirty="0">
                  <a:solidFill>
                    <a:schemeClr val="bg1"/>
                  </a:solidFill>
                  <a:latin typeface="微軟正黑體" pitchFamily="34" charset="-120"/>
                  <a:ea typeface="微軟正黑體" pitchFamily="34" charset="-120"/>
                </a:rPr>
                <a:t>謝</a:t>
              </a:r>
            </a:p>
          </p:txBody>
        </p:sp>
        <p:sp>
          <p:nvSpPr>
            <p:cNvPr id="17" name="橢圓 16">
              <a:extLst>
                <a:ext uri="{FF2B5EF4-FFF2-40B4-BE49-F238E27FC236}">
                  <a16:creationId xmlns:a16="http://schemas.microsoft.com/office/drawing/2014/main" id="{8BD673F3-C4B7-49DA-9CEA-631DB3DC29C2}"/>
                </a:ext>
              </a:extLst>
            </p:cNvPr>
            <p:cNvSpPr/>
            <p:nvPr/>
          </p:nvSpPr>
          <p:spPr>
            <a:xfrm>
              <a:off x="3929063" y="2569468"/>
              <a:ext cx="571500" cy="5715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tabLst>
                  <a:tab pos="85725" algn="l"/>
                </a:tabLst>
                <a:defRPr/>
              </a:pPr>
              <a:r>
                <a:rPr kumimoji="0" lang="zh-TW" altLang="en-US" sz="2800" b="1" dirty="0">
                  <a:solidFill>
                    <a:schemeClr val="bg1"/>
                  </a:solidFill>
                  <a:latin typeface="微軟正黑體" pitchFamily="34" charset="-120"/>
                  <a:ea typeface="微軟正黑體" pitchFamily="34" charset="-120"/>
                </a:rPr>
                <a:t>謝</a:t>
              </a:r>
            </a:p>
          </p:txBody>
        </p:sp>
        <p:sp>
          <p:nvSpPr>
            <p:cNvPr id="18" name="橢圓 17">
              <a:extLst>
                <a:ext uri="{FF2B5EF4-FFF2-40B4-BE49-F238E27FC236}">
                  <a16:creationId xmlns:a16="http://schemas.microsoft.com/office/drawing/2014/main" id="{22892492-AED8-45AB-9A71-ABF91F9C510E}"/>
                </a:ext>
              </a:extLst>
            </p:cNvPr>
            <p:cNvSpPr/>
            <p:nvPr/>
          </p:nvSpPr>
          <p:spPr>
            <a:xfrm>
              <a:off x="4714875" y="2569468"/>
              <a:ext cx="571500" cy="5715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tabLst>
                  <a:tab pos="85725" algn="l"/>
                </a:tabLst>
                <a:defRPr/>
              </a:pPr>
              <a:r>
                <a:rPr kumimoji="0" lang="zh-TW" altLang="en-US" sz="2800" b="1" dirty="0">
                  <a:solidFill>
                    <a:schemeClr val="bg1"/>
                  </a:solidFill>
                  <a:latin typeface="微軟正黑體" pitchFamily="34" charset="-120"/>
                  <a:ea typeface="微軟正黑體" pitchFamily="34" charset="-120"/>
                </a:rPr>
                <a:t>聆</a:t>
              </a:r>
            </a:p>
          </p:txBody>
        </p:sp>
        <p:sp>
          <p:nvSpPr>
            <p:cNvPr id="19" name="橢圓 18">
              <a:extLst>
                <a:ext uri="{FF2B5EF4-FFF2-40B4-BE49-F238E27FC236}">
                  <a16:creationId xmlns:a16="http://schemas.microsoft.com/office/drawing/2014/main" id="{E452D980-323C-4F3B-8FEC-C45E07AE4B01}"/>
                </a:ext>
              </a:extLst>
            </p:cNvPr>
            <p:cNvSpPr/>
            <p:nvPr/>
          </p:nvSpPr>
          <p:spPr>
            <a:xfrm>
              <a:off x="5500688" y="2569468"/>
              <a:ext cx="571500" cy="5715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tabLst>
                  <a:tab pos="85725" algn="l"/>
                </a:tabLst>
                <a:defRPr/>
              </a:pPr>
              <a:r>
                <a:rPr kumimoji="0" lang="zh-TW" altLang="en-US" sz="2800" b="1" dirty="0">
                  <a:solidFill>
                    <a:schemeClr val="bg1"/>
                  </a:solidFill>
                  <a:latin typeface="微軟正黑體" pitchFamily="34" charset="-120"/>
                  <a:ea typeface="微軟正黑體" pitchFamily="34" charset="-120"/>
                </a:rPr>
                <a:t>聽</a:t>
              </a:r>
            </a:p>
          </p:txBody>
        </p:sp>
      </p:grpSp>
      <p:sp>
        <p:nvSpPr>
          <p:cNvPr id="20" name="文本框 7">
            <a:extLst>
              <a:ext uri="{FF2B5EF4-FFF2-40B4-BE49-F238E27FC236}">
                <a16:creationId xmlns:a16="http://schemas.microsoft.com/office/drawing/2014/main" id="{DF065A74-C82F-4042-9F2A-CB55115D5A19}"/>
              </a:ext>
            </a:extLst>
          </p:cNvPr>
          <p:cNvSpPr txBox="1"/>
          <p:nvPr/>
        </p:nvSpPr>
        <p:spPr>
          <a:xfrm>
            <a:off x="2394012" y="2427091"/>
            <a:ext cx="4355976" cy="830997"/>
          </a:xfrm>
          <a:prstGeom prst="rect">
            <a:avLst/>
          </a:prstGeom>
          <a:noFill/>
        </p:spPr>
        <p:txBody>
          <a:bodyPr wrap="square" rtlCol="0">
            <a:spAutoFit/>
          </a:bodyPr>
          <a:lstStyle/>
          <a:p>
            <a:pPr algn="ctr"/>
            <a:r>
              <a:rPr lang="en-US" altLang="zh-CN" sz="4800" dirty="0">
                <a:solidFill>
                  <a:schemeClr val="accent2"/>
                </a:solidFill>
                <a:latin typeface="Arial" pitchFamily="34" charset="0"/>
                <a:cs typeface="Arial" pitchFamily="34" charset="0"/>
                <a:sym typeface="+mn-lt"/>
              </a:rPr>
              <a:t>THANK YOU</a:t>
            </a:r>
            <a:endParaRPr lang="zh-CN" altLang="en-US" sz="4800" dirty="0">
              <a:solidFill>
                <a:schemeClr val="accent2"/>
              </a:solidFill>
              <a:latin typeface="Arial" pitchFamily="34" charset="0"/>
              <a:cs typeface="Arial" pitchFamily="34" charset="0"/>
              <a:sym typeface="+mn-lt"/>
            </a:endParaRPr>
          </a:p>
        </p:txBody>
      </p:sp>
      <p:pic>
        <p:nvPicPr>
          <p:cNvPr id="21" name="圖片 20" descr="插畫風.png">
            <a:extLst>
              <a:ext uri="{FF2B5EF4-FFF2-40B4-BE49-F238E27FC236}">
                <a16:creationId xmlns:a16="http://schemas.microsoft.com/office/drawing/2014/main" id="{798B0871-3CD2-4B79-AA9B-6533D1F7D2C8}"/>
              </a:ext>
            </a:extLst>
          </p:cNvPr>
          <p:cNvPicPr>
            <a:picLocks noChangeAspect="1"/>
          </p:cNvPicPr>
          <p:nvPr/>
        </p:nvPicPr>
        <p:blipFill>
          <a:blip r:embed="rId4" cstate="print"/>
          <a:stretch>
            <a:fillRect/>
          </a:stretch>
        </p:blipFill>
        <p:spPr>
          <a:xfrm>
            <a:off x="2243682" y="3643237"/>
            <a:ext cx="4656634" cy="3053898"/>
          </a:xfrm>
          <a:prstGeom prst="rect">
            <a:avLst/>
          </a:prstGeom>
        </p:spPr>
      </p:pic>
      <p:sp>
        <p:nvSpPr>
          <p:cNvPr id="2" name="投影片編號版面配置區 1">
            <a:extLst>
              <a:ext uri="{FF2B5EF4-FFF2-40B4-BE49-F238E27FC236}">
                <a16:creationId xmlns:a16="http://schemas.microsoft.com/office/drawing/2014/main" id="{890E5728-6E6F-4493-8DD9-2E8B82D1EB24}"/>
              </a:ext>
            </a:extLst>
          </p:cNvPr>
          <p:cNvSpPr>
            <a:spLocks noGrp="1"/>
          </p:cNvSpPr>
          <p:nvPr>
            <p:ph type="sldNum" sz="quarter" idx="12"/>
          </p:nvPr>
        </p:nvSpPr>
        <p:spPr/>
        <p:txBody>
          <a:bodyPr/>
          <a:lstStyle/>
          <a:p>
            <a:fld id="{5AFC3AB2-AC59-48F8-B9F2-480CA9B055BC}" type="slidenum">
              <a:rPr lang="zh-TW" altLang="en-US" smtClean="0"/>
              <a:t>14</a:t>
            </a:fld>
            <a:endParaRPr lang="zh-TW" altLang="en-US"/>
          </a:p>
        </p:txBody>
      </p:sp>
    </p:spTree>
    <p:extLst>
      <p:ext uri="{BB962C8B-B14F-4D97-AF65-F5344CB8AC3E}">
        <p14:creationId xmlns:p14="http://schemas.microsoft.com/office/powerpoint/2010/main" val="14008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臨時識別證申請流程</a:t>
            </a:r>
          </a:p>
        </p:txBody>
      </p:sp>
      <p:sp>
        <p:nvSpPr>
          <p:cNvPr id="3" name="投影片編號版面配置區 2"/>
          <p:cNvSpPr>
            <a:spLocks noGrp="1"/>
          </p:cNvSpPr>
          <p:nvPr>
            <p:ph type="sldNum" sz="quarter" idx="12"/>
          </p:nvPr>
        </p:nvSpPr>
        <p:spPr>
          <a:xfrm>
            <a:off x="8537814" y="6302805"/>
            <a:ext cx="294735" cy="307545"/>
          </a:xfrm>
        </p:spPr>
        <p:txBody>
          <a:bodyPr/>
          <a:lstStyle/>
          <a:p>
            <a:r>
              <a:rPr lang="en-US" altLang="zh-TW" dirty="0"/>
              <a:t>1</a:t>
            </a:r>
            <a:endParaRPr lang="zh-TW" altLang="en-US" dirty="0"/>
          </a:p>
        </p:txBody>
      </p:sp>
      <p:sp>
        <p:nvSpPr>
          <p:cNvPr id="19" name="圓角矩形 18"/>
          <p:cNvSpPr/>
          <p:nvPr/>
        </p:nvSpPr>
        <p:spPr>
          <a:xfrm>
            <a:off x="2309811" y="2155822"/>
            <a:ext cx="1643063" cy="215903"/>
          </a:xfrm>
          <a:prstGeom prst="round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圓角矩形 7"/>
          <p:cNvSpPr/>
          <p:nvPr/>
        </p:nvSpPr>
        <p:spPr>
          <a:xfrm>
            <a:off x="2690811" y="2456220"/>
            <a:ext cx="938213" cy="125056"/>
          </a:xfrm>
          <a:prstGeom prst="round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4" name="資料庫圖表 3"/>
          <p:cNvGraphicFramePr/>
          <p:nvPr>
            <p:extLst>
              <p:ext uri="{D42A27DB-BD31-4B8C-83A1-F6EECF244321}">
                <p14:modId xmlns:p14="http://schemas.microsoft.com/office/powerpoint/2010/main" val="62539465"/>
              </p:ext>
            </p:extLst>
          </p:nvPr>
        </p:nvGraphicFramePr>
        <p:xfrm>
          <a:off x="542924" y="1082674"/>
          <a:ext cx="8048626" cy="5108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6099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臨床試驗</a:t>
            </a:r>
            <a:r>
              <a:rPr lang="en-US" altLang="zh-TW" dirty="0"/>
              <a:t>e</a:t>
            </a:r>
            <a:r>
              <a:rPr lang="zh-TW" altLang="en-US" dirty="0"/>
              <a:t>化服務平台會員註冊</a:t>
            </a:r>
          </a:p>
        </p:txBody>
      </p:sp>
      <p:sp>
        <p:nvSpPr>
          <p:cNvPr id="3" name="投影片編號版面配置區 2"/>
          <p:cNvSpPr>
            <a:spLocks noGrp="1"/>
          </p:cNvSpPr>
          <p:nvPr>
            <p:ph type="sldNum" sz="quarter" idx="12"/>
          </p:nvPr>
        </p:nvSpPr>
        <p:spPr>
          <a:xfrm>
            <a:off x="8537814" y="6302805"/>
            <a:ext cx="294735" cy="307545"/>
          </a:xfrm>
        </p:spPr>
        <p:txBody>
          <a:bodyPr/>
          <a:lstStyle/>
          <a:p>
            <a:r>
              <a:rPr lang="en-US" altLang="zh-TW" dirty="0"/>
              <a:t>2</a:t>
            </a:r>
            <a:endParaRPr lang="zh-TW" altLang="en-US" dirty="0"/>
          </a:p>
        </p:txBody>
      </p:sp>
      <p:pic>
        <p:nvPicPr>
          <p:cNvPr id="4" name="圖片 3"/>
          <p:cNvPicPr>
            <a:picLocks noChangeAspect="1"/>
          </p:cNvPicPr>
          <p:nvPr/>
        </p:nvPicPr>
        <p:blipFill rotWithShape="1">
          <a:blip r:embed="rId2">
            <a:extLst>
              <a:ext uri="{28A0092B-C50C-407E-A947-70E740481C1C}">
                <a14:useLocalDpi xmlns:a14="http://schemas.microsoft.com/office/drawing/2010/main" val="0"/>
              </a:ext>
            </a:extLst>
          </a:blip>
          <a:srcRect l="2395" t="6771" r="8190" b="5219"/>
          <a:stretch/>
        </p:blipFill>
        <p:spPr>
          <a:xfrm>
            <a:off x="380999" y="2598182"/>
            <a:ext cx="5441649" cy="2516743"/>
          </a:xfrm>
          <a:prstGeom prst="rect">
            <a:avLst/>
          </a:prstGeom>
          <a:ln w="28575">
            <a:solidFill>
              <a:srgbClr val="003399"/>
            </a:solidFill>
          </a:ln>
        </p:spPr>
      </p:pic>
      <p:sp>
        <p:nvSpPr>
          <p:cNvPr id="6" name="文字方塊 5"/>
          <p:cNvSpPr txBox="1"/>
          <p:nvPr/>
        </p:nvSpPr>
        <p:spPr>
          <a:xfrm>
            <a:off x="622052" y="1152525"/>
            <a:ext cx="8226674" cy="830997"/>
          </a:xfrm>
          <a:prstGeom prst="rect">
            <a:avLst/>
          </a:prstGeom>
          <a:noFill/>
        </p:spPr>
        <p:txBody>
          <a:bodyPr wrap="square" rtlCol="0">
            <a:spAutoFit/>
          </a:bodyPr>
          <a:lstStyle/>
          <a:p>
            <a:r>
              <a:rPr lang="en-US" altLang="zh-TW" sz="2400" b="1" dirty="0">
                <a:latin typeface="微軟正黑體" pitchFamily="34" charset="-120"/>
                <a:ea typeface="微軟正黑體" pitchFamily="34" charset="-120"/>
              </a:rPr>
              <a:t>1.</a:t>
            </a:r>
            <a:r>
              <a:rPr lang="zh-TW" altLang="en-US" sz="2400" b="1" dirty="0">
                <a:latin typeface="微軟正黑體" pitchFamily="34" charset="-120"/>
                <a:ea typeface="微軟正黑體" pitchFamily="34" charset="-120"/>
              </a:rPr>
              <a:t>先搜尋</a:t>
            </a:r>
            <a:r>
              <a:rPr lang="zh-TW" altLang="en-US" sz="2400" b="1" dirty="0">
                <a:latin typeface="微軟正黑體" pitchFamily="34" charset="-120"/>
                <a:ea typeface="微軟正黑體" pitchFamily="34" charset="-120"/>
                <a:hlinkClick r:id="rId3"/>
              </a:rPr>
              <a:t>臨床試驗</a:t>
            </a:r>
            <a:r>
              <a:rPr lang="en-US" altLang="zh-TW" sz="2400" b="1" dirty="0">
                <a:latin typeface="微軟正黑體" pitchFamily="34" charset="-120"/>
                <a:ea typeface="微軟正黑體" pitchFamily="34" charset="-120"/>
                <a:hlinkClick r:id="rId3"/>
              </a:rPr>
              <a:t>e</a:t>
            </a:r>
            <a:r>
              <a:rPr lang="zh-TW" altLang="en-US" sz="2400" b="1" dirty="0">
                <a:latin typeface="微軟正黑體" pitchFamily="34" charset="-120"/>
                <a:ea typeface="微軟正黑體" pitchFamily="34" charset="-120"/>
                <a:hlinkClick r:id="rId3"/>
              </a:rPr>
              <a:t>化服務平台</a:t>
            </a:r>
            <a:r>
              <a:rPr lang="zh-TW" altLang="en-US" sz="2400" b="1" dirty="0">
                <a:latin typeface="微軟正黑體" pitchFamily="34" charset="-120"/>
                <a:ea typeface="微軟正黑體" pitchFamily="34" charset="-120"/>
              </a:rPr>
              <a:t>，或是掃描</a:t>
            </a:r>
            <a:r>
              <a:rPr lang="en-US" altLang="zh-TW" sz="2400" b="1" dirty="0">
                <a:latin typeface="微軟正黑體" pitchFamily="34" charset="-120"/>
                <a:ea typeface="微軟正黑體" pitchFamily="34" charset="-120"/>
              </a:rPr>
              <a:t>QR CODE</a:t>
            </a:r>
            <a:r>
              <a:rPr lang="zh-TW" altLang="en-US" sz="2400" b="1" dirty="0">
                <a:latin typeface="微軟正黑體" pitchFamily="34" charset="-120"/>
                <a:ea typeface="微軟正黑體" pitchFamily="34" charset="-120"/>
              </a:rPr>
              <a:t>進入網站，進行會員註冊。</a:t>
            </a:r>
          </a:p>
        </p:txBody>
      </p:sp>
      <p:pic>
        <p:nvPicPr>
          <p:cNvPr id="7" name="Picture 2" descr="C:\Users\user\Downloads\qr.ioi.t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9324" y="2418278"/>
            <a:ext cx="2876549" cy="2876549"/>
          </a:xfrm>
          <a:prstGeom prst="rect">
            <a:avLst/>
          </a:prstGeom>
          <a:noFill/>
          <a:ln w="28575">
            <a:solidFill>
              <a:srgbClr val="003399"/>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507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臨床試驗</a:t>
            </a:r>
            <a:r>
              <a:rPr lang="en-US" altLang="zh-TW" dirty="0"/>
              <a:t>e</a:t>
            </a:r>
            <a:r>
              <a:rPr lang="zh-TW" altLang="en-US" dirty="0"/>
              <a:t>化服務平台會員註冊</a:t>
            </a:r>
          </a:p>
        </p:txBody>
      </p:sp>
      <p:sp>
        <p:nvSpPr>
          <p:cNvPr id="3" name="投影片編號版面配置區 2"/>
          <p:cNvSpPr>
            <a:spLocks noGrp="1"/>
          </p:cNvSpPr>
          <p:nvPr>
            <p:ph type="sldNum" sz="quarter" idx="12"/>
          </p:nvPr>
        </p:nvSpPr>
        <p:spPr>
          <a:xfrm>
            <a:off x="8537814" y="6302805"/>
            <a:ext cx="294735" cy="307545"/>
          </a:xfrm>
        </p:spPr>
        <p:txBody>
          <a:bodyPr/>
          <a:lstStyle/>
          <a:p>
            <a:r>
              <a:rPr lang="en-US" altLang="zh-TW" dirty="0"/>
              <a:t>3</a:t>
            </a:r>
            <a:endParaRPr lang="zh-TW" altLang="en-US" dirty="0"/>
          </a:p>
        </p:txBody>
      </p:sp>
      <p:pic>
        <p:nvPicPr>
          <p:cNvPr id="8" name="Picture 2" descr="C:\Users\user\Desktop\臨床試驗中心\02.jpg"/>
          <p:cNvPicPr>
            <a:picLocks noChangeAspect="1" noChangeArrowheads="1"/>
          </p:cNvPicPr>
          <p:nvPr/>
        </p:nvPicPr>
        <p:blipFill rotWithShape="1">
          <a:blip r:embed="rId2">
            <a:extLst>
              <a:ext uri="{28A0092B-C50C-407E-A947-70E740481C1C}">
                <a14:useLocalDpi xmlns:a14="http://schemas.microsoft.com/office/drawing/2010/main" val="0"/>
              </a:ext>
            </a:extLst>
          </a:blip>
          <a:srcRect l="223" t="1188" r="726" b="2119"/>
          <a:stretch/>
        </p:blipFill>
        <p:spPr bwMode="auto">
          <a:xfrm>
            <a:off x="1190625" y="1352549"/>
            <a:ext cx="6762750" cy="4781551"/>
          </a:xfrm>
          <a:prstGeom prst="rect">
            <a:avLst/>
          </a:prstGeom>
          <a:noFill/>
          <a:ln w="28575">
            <a:solidFill>
              <a:schemeClr val="accent1">
                <a:lumMod val="50000"/>
              </a:schemeClr>
            </a:solidFill>
          </a:ln>
          <a:extLst>
            <a:ext uri="{909E8E84-426E-40DD-AFC4-6F175D3DCCD1}">
              <a14:hiddenFill xmlns:a14="http://schemas.microsoft.com/office/drawing/2010/main">
                <a:solidFill>
                  <a:srgbClr val="FFFFFF"/>
                </a:solidFill>
              </a14:hiddenFill>
            </a:ext>
          </a:extLst>
        </p:spPr>
      </p:pic>
      <p:sp>
        <p:nvSpPr>
          <p:cNvPr id="5" name="圓角矩形 4"/>
          <p:cNvSpPr/>
          <p:nvPr/>
        </p:nvSpPr>
        <p:spPr>
          <a:xfrm>
            <a:off x="1190625" y="1924050"/>
            <a:ext cx="914400" cy="523875"/>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圓角矩形 8"/>
          <p:cNvSpPr/>
          <p:nvPr/>
        </p:nvSpPr>
        <p:spPr>
          <a:xfrm>
            <a:off x="5238750" y="5610225"/>
            <a:ext cx="2419350" cy="352425"/>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向右箭號 9"/>
          <p:cNvSpPr/>
          <p:nvPr/>
        </p:nvSpPr>
        <p:spPr>
          <a:xfrm>
            <a:off x="533399" y="1838693"/>
            <a:ext cx="657225" cy="61912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379746" y="1990725"/>
            <a:ext cx="307307" cy="2571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latin typeface="微軟正黑體" pitchFamily="34" charset="-120"/>
                <a:ea typeface="微軟正黑體" pitchFamily="34" charset="-120"/>
              </a:rPr>
              <a:t>1</a:t>
            </a:r>
            <a:r>
              <a:rPr lang="zh-TW" altLang="en-US" b="1" dirty="0">
                <a:latin typeface="微軟正黑體" pitchFamily="34" charset="-120"/>
                <a:ea typeface="微軟正黑體" pitchFamily="34" charset="-120"/>
              </a:rPr>
              <a:t>點選註冊</a:t>
            </a:r>
            <a:r>
              <a:rPr lang="en-US" altLang="zh-TW" b="1" dirty="0">
                <a:latin typeface="微軟正黑體" pitchFamily="34" charset="-120"/>
                <a:ea typeface="微軟正黑體" pitchFamily="34" charset="-120"/>
              </a:rPr>
              <a:t>/</a:t>
            </a:r>
            <a:r>
              <a:rPr lang="zh-TW" altLang="en-US" b="1" dirty="0">
                <a:latin typeface="微軟正黑體" pitchFamily="34" charset="-120"/>
                <a:ea typeface="微軟正黑體" pitchFamily="34" charset="-120"/>
              </a:rPr>
              <a:t>登入</a:t>
            </a:r>
          </a:p>
        </p:txBody>
      </p:sp>
      <p:sp>
        <p:nvSpPr>
          <p:cNvPr id="12" name="向右箭號 11"/>
          <p:cNvSpPr/>
          <p:nvPr/>
        </p:nvSpPr>
        <p:spPr>
          <a:xfrm>
            <a:off x="2190751" y="5476874"/>
            <a:ext cx="2886074" cy="61912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latin typeface="微軟正黑體" pitchFamily="34" charset="-120"/>
                <a:ea typeface="微軟正黑體" pitchFamily="34" charset="-120"/>
              </a:rPr>
              <a:t>2.</a:t>
            </a:r>
            <a:r>
              <a:rPr lang="zh-TW" altLang="en-US" b="1" dirty="0">
                <a:latin typeface="微軟正黑體" pitchFamily="34" charset="-120"/>
                <a:ea typeface="微軟正黑體" pitchFamily="34" charset="-120"/>
              </a:rPr>
              <a:t>選擇註冊</a:t>
            </a:r>
          </a:p>
        </p:txBody>
      </p:sp>
    </p:spTree>
    <p:extLst>
      <p:ext uri="{BB962C8B-B14F-4D97-AF65-F5344CB8AC3E}">
        <p14:creationId xmlns:p14="http://schemas.microsoft.com/office/powerpoint/2010/main" val="2830275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臨時識別證申請</a:t>
            </a:r>
          </a:p>
        </p:txBody>
      </p:sp>
      <p:sp>
        <p:nvSpPr>
          <p:cNvPr id="3" name="投影片編號版面配置區 2"/>
          <p:cNvSpPr>
            <a:spLocks noGrp="1"/>
          </p:cNvSpPr>
          <p:nvPr>
            <p:ph type="sldNum" sz="quarter" idx="12"/>
          </p:nvPr>
        </p:nvSpPr>
        <p:spPr>
          <a:xfrm>
            <a:off x="8537814" y="6302805"/>
            <a:ext cx="294735" cy="307545"/>
          </a:xfrm>
        </p:spPr>
        <p:txBody>
          <a:bodyPr/>
          <a:lstStyle/>
          <a:p>
            <a:r>
              <a:rPr lang="en-US" altLang="zh-TW" dirty="0"/>
              <a:t>4</a:t>
            </a:r>
            <a:endParaRPr lang="zh-TW" altLang="en-US" dirty="0"/>
          </a:p>
        </p:txBody>
      </p:sp>
      <p:pic>
        <p:nvPicPr>
          <p:cNvPr id="4098" name="Picture 2" descr="C:\Users\user\Desktop\臨床試驗中心\03.jpg"/>
          <p:cNvPicPr>
            <a:picLocks noChangeAspect="1" noChangeArrowheads="1"/>
          </p:cNvPicPr>
          <p:nvPr/>
        </p:nvPicPr>
        <p:blipFill rotWithShape="1">
          <a:blip r:embed="rId2">
            <a:extLst>
              <a:ext uri="{28A0092B-C50C-407E-A947-70E740481C1C}">
                <a14:useLocalDpi xmlns:a14="http://schemas.microsoft.com/office/drawing/2010/main" val="0"/>
              </a:ext>
            </a:extLst>
          </a:blip>
          <a:srcRect l="-1" r="-1027" b="13604"/>
          <a:stretch/>
        </p:blipFill>
        <p:spPr bwMode="auto">
          <a:xfrm>
            <a:off x="542925" y="1795571"/>
            <a:ext cx="8162925" cy="4567128"/>
          </a:xfrm>
          <a:prstGeom prst="rect">
            <a:avLst/>
          </a:prstGeom>
          <a:noFill/>
          <a:ln w="28575">
            <a:solidFill>
              <a:srgbClr val="003399"/>
            </a:solidFill>
          </a:ln>
          <a:extLst>
            <a:ext uri="{909E8E84-426E-40DD-AFC4-6F175D3DCCD1}">
              <a14:hiddenFill xmlns:a14="http://schemas.microsoft.com/office/drawing/2010/main">
                <a:solidFill>
                  <a:srgbClr val="FFFFFF"/>
                </a:solidFill>
              </a14:hiddenFill>
            </a:ext>
          </a:extLst>
        </p:spPr>
      </p:pic>
      <p:sp>
        <p:nvSpPr>
          <p:cNvPr id="13" name="圓角矩形 12"/>
          <p:cNvSpPr/>
          <p:nvPr/>
        </p:nvSpPr>
        <p:spPr>
          <a:xfrm>
            <a:off x="2105024" y="2424112"/>
            <a:ext cx="1476375" cy="919163"/>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文字方塊 14"/>
          <p:cNvSpPr txBox="1"/>
          <p:nvPr/>
        </p:nvSpPr>
        <p:spPr>
          <a:xfrm>
            <a:off x="479176" y="1002674"/>
            <a:ext cx="8226674" cy="461665"/>
          </a:xfrm>
          <a:prstGeom prst="rect">
            <a:avLst/>
          </a:prstGeom>
          <a:noFill/>
        </p:spPr>
        <p:txBody>
          <a:bodyPr wrap="square" rtlCol="0">
            <a:spAutoFit/>
          </a:bodyPr>
          <a:lstStyle/>
          <a:p>
            <a:r>
              <a:rPr lang="en-US" altLang="zh-TW" sz="2400" b="1" dirty="0">
                <a:latin typeface="微軟正黑體" pitchFamily="34" charset="-120"/>
                <a:ea typeface="微軟正黑體" pitchFamily="34" charset="-120"/>
              </a:rPr>
              <a:t>1.</a:t>
            </a:r>
            <a:r>
              <a:rPr lang="zh-TW" altLang="en-US" sz="2400" b="1" dirty="0">
                <a:latin typeface="微軟正黑體" pitchFamily="34" charset="-120"/>
                <a:ea typeface="微軟正黑體" pitchFamily="34" charset="-120"/>
              </a:rPr>
              <a:t>選擇其他服務中的</a:t>
            </a:r>
            <a:r>
              <a:rPr lang="en-US" altLang="zh-TW" sz="2400" b="1" dirty="0">
                <a:latin typeface="微軟正黑體" pitchFamily="34" charset="-120"/>
                <a:ea typeface="微軟正黑體" pitchFamily="34" charset="-120"/>
              </a:rPr>
              <a:t>HR</a:t>
            </a:r>
            <a:r>
              <a:rPr lang="zh-TW" altLang="en-US" sz="2400" b="1" dirty="0">
                <a:latin typeface="微軟正黑體" pitchFamily="34" charset="-120"/>
                <a:ea typeface="微軟正黑體" pitchFamily="34" charset="-120"/>
              </a:rPr>
              <a:t>識別證申請。</a:t>
            </a:r>
          </a:p>
        </p:txBody>
      </p:sp>
    </p:spTree>
    <p:extLst>
      <p:ext uri="{BB962C8B-B14F-4D97-AF65-F5344CB8AC3E}">
        <p14:creationId xmlns:p14="http://schemas.microsoft.com/office/powerpoint/2010/main" val="1871700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臨時識別證申請</a:t>
            </a:r>
          </a:p>
        </p:txBody>
      </p:sp>
      <p:sp>
        <p:nvSpPr>
          <p:cNvPr id="3" name="投影片編號版面配置區 2"/>
          <p:cNvSpPr>
            <a:spLocks noGrp="1"/>
          </p:cNvSpPr>
          <p:nvPr>
            <p:ph type="sldNum" sz="quarter" idx="12"/>
          </p:nvPr>
        </p:nvSpPr>
        <p:spPr>
          <a:xfrm>
            <a:off x="8537814" y="6302805"/>
            <a:ext cx="294735" cy="307545"/>
          </a:xfrm>
        </p:spPr>
        <p:txBody>
          <a:bodyPr/>
          <a:lstStyle/>
          <a:p>
            <a:r>
              <a:rPr lang="en-US" altLang="zh-TW" dirty="0"/>
              <a:t>5</a:t>
            </a:r>
            <a:endParaRPr lang="zh-TW" altLang="en-US" dirty="0"/>
          </a:p>
        </p:txBody>
      </p:sp>
      <p:sp>
        <p:nvSpPr>
          <p:cNvPr id="15" name="文字方塊 14"/>
          <p:cNvSpPr txBox="1"/>
          <p:nvPr/>
        </p:nvSpPr>
        <p:spPr>
          <a:xfrm>
            <a:off x="479176" y="1002674"/>
            <a:ext cx="8226674" cy="461665"/>
          </a:xfrm>
          <a:prstGeom prst="rect">
            <a:avLst/>
          </a:prstGeom>
          <a:noFill/>
        </p:spPr>
        <p:txBody>
          <a:bodyPr wrap="square" rtlCol="0">
            <a:spAutoFit/>
          </a:bodyPr>
          <a:lstStyle/>
          <a:p>
            <a:r>
              <a:rPr lang="en-US" altLang="zh-TW" sz="2400" b="1" dirty="0">
                <a:latin typeface="微軟正黑體" pitchFamily="34" charset="-120"/>
                <a:ea typeface="微軟正黑體" pitchFamily="34" charset="-120"/>
              </a:rPr>
              <a:t>2.</a:t>
            </a:r>
            <a:r>
              <a:rPr lang="zh-TW" altLang="en-US" sz="2400" b="1" dirty="0">
                <a:latin typeface="微軟正黑體" pitchFamily="34" charset="-120"/>
                <a:ea typeface="微軟正黑體" pitchFamily="34" charset="-120"/>
              </a:rPr>
              <a:t>點選</a:t>
            </a:r>
            <a:r>
              <a:rPr lang="en-US" altLang="zh-TW" sz="2400" b="1" dirty="0">
                <a:latin typeface="微軟正黑體" pitchFamily="34" charset="-120"/>
                <a:ea typeface="微軟正黑體" pitchFamily="34" charset="-120"/>
              </a:rPr>
              <a:t>HR</a:t>
            </a:r>
            <a:r>
              <a:rPr lang="zh-TW" altLang="en-US" sz="2400" b="1" dirty="0">
                <a:latin typeface="微軟正黑體" pitchFamily="34" charset="-120"/>
                <a:ea typeface="微軟正黑體" pitchFamily="34" charset="-120"/>
              </a:rPr>
              <a:t>識別證申請。</a:t>
            </a:r>
          </a:p>
        </p:txBody>
      </p:sp>
      <p:pic>
        <p:nvPicPr>
          <p:cNvPr id="5122" name="Picture 2" descr="C:\Users\user\Desktop\臨床試驗中心\04.jpg"/>
          <p:cNvPicPr>
            <a:picLocks noChangeAspect="1" noChangeArrowheads="1"/>
          </p:cNvPicPr>
          <p:nvPr/>
        </p:nvPicPr>
        <p:blipFill rotWithShape="1">
          <a:blip r:embed="rId2">
            <a:extLst>
              <a:ext uri="{28A0092B-C50C-407E-A947-70E740481C1C}">
                <a14:useLocalDpi xmlns:a14="http://schemas.microsoft.com/office/drawing/2010/main" val="0"/>
              </a:ext>
            </a:extLst>
          </a:blip>
          <a:srcRect b="32881"/>
          <a:stretch/>
        </p:blipFill>
        <p:spPr bwMode="auto">
          <a:xfrm>
            <a:off x="404813" y="1781176"/>
            <a:ext cx="8391525" cy="3771900"/>
          </a:xfrm>
          <a:prstGeom prst="rect">
            <a:avLst/>
          </a:prstGeom>
          <a:noFill/>
          <a:ln w="28575">
            <a:solidFill>
              <a:srgbClr val="003399"/>
            </a:solidFill>
          </a:ln>
          <a:extLst>
            <a:ext uri="{909E8E84-426E-40DD-AFC4-6F175D3DCCD1}">
              <a14:hiddenFill xmlns:a14="http://schemas.microsoft.com/office/drawing/2010/main">
                <a:solidFill>
                  <a:srgbClr val="FFFFFF"/>
                </a:solidFill>
              </a14:hiddenFill>
            </a:ext>
          </a:extLst>
        </p:spPr>
      </p:pic>
      <p:sp>
        <p:nvSpPr>
          <p:cNvPr id="8" name="圓角矩形 7"/>
          <p:cNvSpPr/>
          <p:nvPr/>
        </p:nvSpPr>
        <p:spPr>
          <a:xfrm>
            <a:off x="7153274" y="3493293"/>
            <a:ext cx="1476375" cy="459582"/>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785142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臨時識別證申請</a:t>
            </a:r>
          </a:p>
        </p:txBody>
      </p:sp>
      <p:sp>
        <p:nvSpPr>
          <p:cNvPr id="3" name="投影片編號版面配置區 2"/>
          <p:cNvSpPr>
            <a:spLocks noGrp="1"/>
          </p:cNvSpPr>
          <p:nvPr>
            <p:ph type="sldNum" sz="quarter" idx="12"/>
          </p:nvPr>
        </p:nvSpPr>
        <p:spPr>
          <a:xfrm>
            <a:off x="8537814" y="6302805"/>
            <a:ext cx="294735" cy="307545"/>
          </a:xfrm>
        </p:spPr>
        <p:txBody>
          <a:bodyPr/>
          <a:lstStyle/>
          <a:p>
            <a:r>
              <a:rPr lang="en-US" altLang="zh-TW" dirty="0"/>
              <a:t>6</a:t>
            </a:r>
            <a:endParaRPr lang="zh-TW" altLang="en-US" dirty="0"/>
          </a:p>
        </p:txBody>
      </p:sp>
      <p:sp>
        <p:nvSpPr>
          <p:cNvPr id="15" name="文字方塊 14"/>
          <p:cNvSpPr txBox="1"/>
          <p:nvPr/>
        </p:nvSpPr>
        <p:spPr>
          <a:xfrm>
            <a:off x="479176" y="1002674"/>
            <a:ext cx="8226674" cy="461665"/>
          </a:xfrm>
          <a:prstGeom prst="rect">
            <a:avLst/>
          </a:prstGeom>
          <a:noFill/>
        </p:spPr>
        <p:txBody>
          <a:bodyPr wrap="square" rtlCol="0">
            <a:spAutoFit/>
          </a:bodyPr>
          <a:lstStyle/>
          <a:p>
            <a:r>
              <a:rPr lang="en-US" altLang="zh-TW" sz="2400" b="1" dirty="0">
                <a:latin typeface="微軟正黑體" pitchFamily="34" charset="-120"/>
                <a:ea typeface="微軟正黑體" pitchFamily="34" charset="-120"/>
              </a:rPr>
              <a:t>3.</a:t>
            </a:r>
            <a:r>
              <a:rPr lang="zh-TW" altLang="en-US" sz="2400" b="1" dirty="0">
                <a:latin typeface="微軟正黑體" pitchFamily="34" charset="-120"/>
                <a:ea typeface="微軟正黑體" pitchFamily="34" charset="-120"/>
              </a:rPr>
              <a:t>至人力資源室網站閱讀相關規範，並勾選我同意及確定。</a:t>
            </a:r>
          </a:p>
        </p:txBody>
      </p:sp>
      <p:pic>
        <p:nvPicPr>
          <p:cNvPr id="7170" name="Picture 2" descr="C:\Users\user\Desktop\臨床試驗中心\05.jpg"/>
          <p:cNvPicPr>
            <a:picLocks noChangeAspect="1" noChangeArrowheads="1"/>
          </p:cNvPicPr>
          <p:nvPr/>
        </p:nvPicPr>
        <p:blipFill rotWithShape="1">
          <a:blip r:embed="rId2">
            <a:extLst>
              <a:ext uri="{28A0092B-C50C-407E-A947-70E740481C1C}">
                <a14:useLocalDpi xmlns:a14="http://schemas.microsoft.com/office/drawing/2010/main" val="0"/>
              </a:ext>
            </a:extLst>
          </a:blip>
          <a:srcRect b="1596"/>
          <a:stretch/>
        </p:blipFill>
        <p:spPr bwMode="auto">
          <a:xfrm>
            <a:off x="736617" y="1464339"/>
            <a:ext cx="7711791" cy="4931832"/>
          </a:xfrm>
          <a:prstGeom prst="rect">
            <a:avLst/>
          </a:prstGeom>
          <a:noFill/>
          <a:ln w="28575">
            <a:solidFill>
              <a:srgbClr val="003399"/>
            </a:solidFill>
          </a:ln>
          <a:extLst>
            <a:ext uri="{909E8E84-426E-40DD-AFC4-6F175D3DCCD1}">
              <a14:hiddenFill xmlns:a14="http://schemas.microsoft.com/office/drawing/2010/main">
                <a:solidFill>
                  <a:srgbClr val="FFFFFF"/>
                </a:solidFill>
              </a14:hiddenFill>
            </a:ext>
          </a:extLst>
        </p:spPr>
      </p:pic>
      <p:sp>
        <p:nvSpPr>
          <p:cNvPr id="9" name="圓角矩形 8"/>
          <p:cNvSpPr/>
          <p:nvPr/>
        </p:nvSpPr>
        <p:spPr>
          <a:xfrm>
            <a:off x="1123949" y="3838574"/>
            <a:ext cx="4781551" cy="228601"/>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圓角矩形 9"/>
          <p:cNvSpPr/>
          <p:nvPr/>
        </p:nvSpPr>
        <p:spPr>
          <a:xfrm>
            <a:off x="3638550" y="5506165"/>
            <a:ext cx="847725" cy="229791"/>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圓角矩形 10"/>
          <p:cNvSpPr/>
          <p:nvPr/>
        </p:nvSpPr>
        <p:spPr>
          <a:xfrm>
            <a:off x="4062412" y="5936589"/>
            <a:ext cx="1019176" cy="459582"/>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211544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臨時識別證申請</a:t>
            </a:r>
          </a:p>
        </p:txBody>
      </p:sp>
      <p:sp>
        <p:nvSpPr>
          <p:cNvPr id="3" name="投影片編號版面配置區 2"/>
          <p:cNvSpPr>
            <a:spLocks noGrp="1"/>
          </p:cNvSpPr>
          <p:nvPr>
            <p:ph type="sldNum" sz="quarter" idx="12"/>
          </p:nvPr>
        </p:nvSpPr>
        <p:spPr>
          <a:xfrm>
            <a:off x="8537814" y="6302805"/>
            <a:ext cx="294735" cy="307545"/>
          </a:xfrm>
        </p:spPr>
        <p:txBody>
          <a:bodyPr/>
          <a:lstStyle/>
          <a:p>
            <a:r>
              <a:rPr lang="en-US" altLang="zh-TW" dirty="0"/>
              <a:t>7</a:t>
            </a:r>
            <a:endParaRPr lang="zh-TW" altLang="en-US" dirty="0"/>
          </a:p>
        </p:txBody>
      </p:sp>
      <p:sp>
        <p:nvSpPr>
          <p:cNvPr id="15" name="文字方塊 14"/>
          <p:cNvSpPr txBox="1"/>
          <p:nvPr/>
        </p:nvSpPr>
        <p:spPr>
          <a:xfrm>
            <a:off x="479176" y="1002674"/>
            <a:ext cx="8226674" cy="1938992"/>
          </a:xfrm>
          <a:prstGeom prst="rect">
            <a:avLst/>
          </a:prstGeom>
          <a:noFill/>
        </p:spPr>
        <p:txBody>
          <a:bodyPr wrap="square" rtlCol="0">
            <a:spAutoFit/>
          </a:bodyPr>
          <a:lstStyle/>
          <a:p>
            <a:r>
              <a:rPr lang="en-US" altLang="zh-TW" sz="2400" b="1" dirty="0">
                <a:latin typeface="微軟正黑體" pitchFamily="34" charset="-120"/>
                <a:ea typeface="微軟正黑體" pitchFamily="34" charset="-120"/>
              </a:rPr>
              <a:t>4.</a:t>
            </a:r>
            <a:r>
              <a:rPr lang="zh-TW" altLang="en-US" sz="2400" b="1" dirty="0">
                <a:latin typeface="微軟正黑體" pitchFamily="34" charset="-120"/>
                <a:ea typeface="微軟正黑體" pitchFamily="34" charset="-120"/>
              </a:rPr>
              <a:t>依欄位指示填寫並填寫申請年度及依申請狀況選擇第一次申請或展延。</a:t>
            </a:r>
            <a:endParaRPr lang="en-US" altLang="zh-TW" sz="2400" b="1" dirty="0">
              <a:latin typeface="微軟正黑體" pitchFamily="34" charset="-120"/>
              <a:ea typeface="微軟正黑體" pitchFamily="34" charset="-120"/>
            </a:endParaRPr>
          </a:p>
          <a:p>
            <a:r>
              <a:rPr lang="en-US" altLang="zh-TW" sz="2400" b="1" dirty="0">
                <a:latin typeface="微軟正黑體" pitchFamily="34" charset="-120"/>
                <a:ea typeface="微軟正黑體" pitchFamily="34" charset="-120"/>
              </a:rPr>
              <a:t>5.</a:t>
            </a:r>
            <a:r>
              <a:rPr lang="zh-TW" altLang="en-US" sz="2400" b="1" dirty="0">
                <a:latin typeface="微軟正黑體" pitchFamily="34" charset="-120"/>
                <a:ea typeface="微軟正黑體" pitchFamily="34" charset="-120"/>
              </a:rPr>
              <a:t>依實際工作內容選擇研究、臨床、行政或其他。</a:t>
            </a:r>
            <a:endParaRPr lang="en-US" altLang="zh-TW" sz="2400" b="1" dirty="0">
              <a:latin typeface="微軟正黑體" pitchFamily="34" charset="-120"/>
              <a:ea typeface="微軟正黑體" pitchFamily="34" charset="-120"/>
            </a:endParaRPr>
          </a:p>
          <a:p>
            <a:r>
              <a:rPr lang="zh-TW" altLang="en-US" sz="1600" b="1" dirty="0">
                <a:latin typeface="微軟正黑體" pitchFamily="34" charset="-120"/>
                <a:ea typeface="微軟正黑體" pitchFamily="34" charset="-120"/>
              </a:rPr>
              <a:t>研究</a:t>
            </a:r>
            <a:r>
              <a:rPr lang="en-US" altLang="zh-TW" sz="1600" b="1" dirty="0">
                <a:latin typeface="微軟正黑體" pitchFamily="34" charset="-120"/>
                <a:ea typeface="微軟正黑體" pitchFamily="34" charset="-120"/>
              </a:rPr>
              <a:t>-</a:t>
            </a:r>
            <a:r>
              <a:rPr lang="zh-TW" altLang="en-US" sz="1600" b="1" dirty="0">
                <a:latin typeface="微軟正黑體" pitchFamily="34" charset="-120"/>
                <a:ea typeface="微軟正黑體" pitchFamily="34" charset="-120"/>
              </a:rPr>
              <a:t>為</a:t>
            </a:r>
            <a:r>
              <a:rPr lang="en-US" altLang="zh-TW" sz="1600" b="1" dirty="0">
                <a:latin typeface="微軟正黑體" pitchFamily="34" charset="-120"/>
                <a:ea typeface="微軟正黑體" pitchFamily="34" charset="-120"/>
              </a:rPr>
              <a:t>IRB</a:t>
            </a:r>
            <a:r>
              <a:rPr lang="zh-TW" altLang="en-US" sz="1600" b="1" dirty="0">
                <a:latin typeface="微軟正黑體" pitchFamily="34" charset="-120"/>
                <a:ea typeface="微軟正黑體" pitchFamily="34" charset="-120"/>
              </a:rPr>
              <a:t>研究人員，需繳交</a:t>
            </a:r>
            <a:r>
              <a:rPr lang="en-US" altLang="zh-TW" sz="1600" b="1" dirty="0">
                <a:latin typeface="微軟正黑體" pitchFamily="34" charset="-120"/>
                <a:ea typeface="微軟正黑體" pitchFamily="34" charset="-120"/>
              </a:rPr>
              <a:t>IRB</a:t>
            </a:r>
            <a:r>
              <a:rPr lang="zh-TW" altLang="en-US" sz="1600" b="1" dirty="0">
                <a:latin typeface="微軟正黑體" pitchFamily="34" charset="-120"/>
                <a:ea typeface="微軟正黑體" pitchFamily="34" charset="-120"/>
              </a:rPr>
              <a:t>授權書</a:t>
            </a:r>
            <a:endParaRPr lang="en-US" altLang="zh-TW" sz="1600" b="1" dirty="0">
              <a:latin typeface="微軟正黑體" pitchFamily="34" charset="-120"/>
              <a:ea typeface="微軟正黑體" pitchFamily="34" charset="-120"/>
            </a:endParaRPr>
          </a:p>
          <a:p>
            <a:r>
              <a:rPr lang="zh-TW" altLang="en-US" sz="1600" b="1" dirty="0">
                <a:latin typeface="微軟正黑體" pitchFamily="34" charset="-120"/>
                <a:ea typeface="微軟正黑體" pitchFamily="34" charset="-120"/>
              </a:rPr>
              <a:t>臨床</a:t>
            </a:r>
            <a:r>
              <a:rPr lang="en-US" altLang="zh-TW" sz="1600" b="1" dirty="0">
                <a:latin typeface="微軟正黑體" pitchFamily="34" charset="-120"/>
                <a:ea typeface="微軟正黑體" pitchFamily="34" charset="-120"/>
              </a:rPr>
              <a:t>-</a:t>
            </a:r>
            <a:r>
              <a:rPr lang="zh-TW" altLang="en-US" sz="1600" b="1" dirty="0">
                <a:latin typeface="微軟正黑體" pitchFamily="34" charset="-120"/>
                <a:ea typeface="微軟正黑體" pitchFamily="34" charset="-120"/>
              </a:rPr>
              <a:t>為需執登之人員，需繳院內簽呈為附件</a:t>
            </a:r>
            <a:endParaRPr lang="en-US" altLang="zh-TW" sz="1600" b="1" dirty="0">
              <a:latin typeface="微軟正黑體" pitchFamily="34" charset="-120"/>
              <a:ea typeface="微軟正黑體" pitchFamily="34" charset="-120"/>
            </a:endParaRPr>
          </a:p>
          <a:p>
            <a:r>
              <a:rPr lang="zh-TW" altLang="en-US" sz="1600" b="1" dirty="0">
                <a:latin typeface="微軟正黑體" pitchFamily="34" charset="-120"/>
                <a:ea typeface="微軟正黑體" pitchFamily="34" charset="-120"/>
              </a:rPr>
              <a:t>行政</a:t>
            </a:r>
            <a:r>
              <a:rPr lang="en-US" altLang="zh-TW" sz="1600" b="1" dirty="0">
                <a:latin typeface="微軟正黑體" pitchFamily="34" charset="-120"/>
                <a:ea typeface="微軟正黑體" pitchFamily="34" charset="-120"/>
              </a:rPr>
              <a:t>-</a:t>
            </a:r>
            <a:r>
              <a:rPr lang="zh-TW" altLang="en-US" sz="1600" b="1" dirty="0">
                <a:latin typeface="微軟正黑體" pitchFamily="34" charset="-120"/>
                <a:ea typeface="微軟正黑體" pitchFamily="34" charset="-120"/>
              </a:rPr>
              <a:t>為一般行政人員</a:t>
            </a:r>
          </a:p>
        </p:txBody>
      </p:sp>
      <p:pic>
        <p:nvPicPr>
          <p:cNvPr id="6148" name="Picture 4" descr="C:\Users\user\Desktop\臨床試驗中心\07.jpg"/>
          <p:cNvPicPr>
            <a:picLocks noChangeAspect="1" noChangeArrowheads="1"/>
          </p:cNvPicPr>
          <p:nvPr/>
        </p:nvPicPr>
        <p:blipFill rotWithShape="1">
          <a:blip r:embed="rId2">
            <a:extLst>
              <a:ext uri="{28A0092B-C50C-407E-A947-70E740481C1C}">
                <a14:useLocalDpi xmlns:a14="http://schemas.microsoft.com/office/drawing/2010/main" val="0"/>
              </a:ext>
            </a:extLst>
          </a:blip>
          <a:srcRect l="2685" t="3421" r="3518" b="3528"/>
          <a:stretch/>
        </p:blipFill>
        <p:spPr bwMode="auto">
          <a:xfrm>
            <a:off x="1590676" y="2930889"/>
            <a:ext cx="6153150" cy="3918642"/>
          </a:xfrm>
          <a:prstGeom prst="rect">
            <a:avLst/>
          </a:prstGeom>
          <a:noFill/>
          <a:ln w="28575">
            <a:solidFill>
              <a:srgbClr val="003399"/>
            </a:solidFill>
          </a:ln>
          <a:extLst>
            <a:ext uri="{909E8E84-426E-40DD-AFC4-6F175D3DCCD1}">
              <a14:hiddenFill xmlns:a14="http://schemas.microsoft.com/office/drawing/2010/main">
                <a:solidFill>
                  <a:srgbClr val="FFFFFF"/>
                </a:solidFill>
              </a14:hiddenFill>
            </a:ext>
          </a:extLst>
        </p:spPr>
      </p:pic>
      <p:sp>
        <p:nvSpPr>
          <p:cNvPr id="10" name="圓角矩形 9"/>
          <p:cNvSpPr/>
          <p:nvPr/>
        </p:nvSpPr>
        <p:spPr>
          <a:xfrm>
            <a:off x="3214688" y="3639265"/>
            <a:ext cx="423862" cy="229791"/>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圓角矩形 10"/>
          <p:cNvSpPr/>
          <p:nvPr/>
        </p:nvSpPr>
        <p:spPr>
          <a:xfrm>
            <a:off x="3214687" y="3906560"/>
            <a:ext cx="2490787" cy="30349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圓角矩形 11"/>
          <p:cNvSpPr/>
          <p:nvPr/>
        </p:nvSpPr>
        <p:spPr>
          <a:xfrm>
            <a:off x="3214686" y="5325785"/>
            <a:ext cx="1804989" cy="30349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圓角矩形 13"/>
          <p:cNvSpPr/>
          <p:nvPr/>
        </p:nvSpPr>
        <p:spPr>
          <a:xfrm>
            <a:off x="4195760" y="6546041"/>
            <a:ext cx="995365" cy="30349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16549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臨時識別證申請</a:t>
            </a:r>
          </a:p>
        </p:txBody>
      </p:sp>
      <p:sp>
        <p:nvSpPr>
          <p:cNvPr id="3" name="投影片編號版面配置區 2"/>
          <p:cNvSpPr>
            <a:spLocks noGrp="1"/>
          </p:cNvSpPr>
          <p:nvPr>
            <p:ph type="sldNum" sz="quarter" idx="12"/>
          </p:nvPr>
        </p:nvSpPr>
        <p:spPr>
          <a:xfrm>
            <a:off x="8537814" y="6302805"/>
            <a:ext cx="294735" cy="307545"/>
          </a:xfrm>
        </p:spPr>
        <p:txBody>
          <a:bodyPr/>
          <a:lstStyle/>
          <a:p>
            <a:r>
              <a:rPr lang="en-US" altLang="zh-TW" dirty="0"/>
              <a:t>8</a:t>
            </a:r>
            <a:endParaRPr lang="zh-TW" altLang="en-US" dirty="0"/>
          </a:p>
        </p:txBody>
      </p:sp>
      <p:sp>
        <p:nvSpPr>
          <p:cNvPr id="15" name="文字方塊 14"/>
          <p:cNvSpPr txBox="1"/>
          <p:nvPr/>
        </p:nvSpPr>
        <p:spPr>
          <a:xfrm>
            <a:off x="479176" y="1002674"/>
            <a:ext cx="8226674" cy="1569660"/>
          </a:xfrm>
          <a:prstGeom prst="rect">
            <a:avLst/>
          </a:prstGeom>
          <a:noFill/>
        </p:spPr>
        <p:txBody>
          <a:bodyPr wrap="square" rtlCol="0">
            <a:spAutoFit/>
          </a:bodyPr>
          <a:lstStyle/>
          <a:p>
            <a:r>
              <a:rPr lang="en-US" altLang="zh-TW" sz="2400" b="1" dirty="0">
                <a:latin typeface="微軟正黑體" pitchFamily="34" charset="-120"/>
                <a:ea typeface="微軟正黑體" pitchFamily="34" charset="-120"/>
              </a:rPr>
              <a:t>6.</a:t>
            </a:r>
            <a:r>
              <a:rPr lang="zh-TW" altLang="en-US" sz="2400" b="1" dirty="0">
                <a:latin typeface="微軟正黑體" pitchFamily="34" charset="-120"/>
                <a:ea typeface="微軟正黑體" pitchFamily="34" charset="-120"/>
              </a:rPr>
              <a:t>完成會員註冊及識別證申請後，及可將紙本資料送繳人力資源室進行審核。</a:t>
            </a:r>
            <a:endParaRPr lang="en-US" altLang="zh-TW" sz="2400" b="1" dirty="0">
              <a:latin typeface="微軟正黑體" pitchFamily="34" charset="-120"/>
              <a:ea typeface="微軟正黑體" pitchFamily="34" charset="-120"/>
            </a:endParaRPr>
          </a:p>
          <a:p>
            <a:r>
              <a:rPr lang="en-US" altLang="zh-TW" sz="2400" b="1" dirty="0">
                <a:latin typeface="微軟正黑體" pitchFamily="34" charset="-120"/>
                <a:ea typeface="微軟正黑體" pitchFamily="34" charset="-120"/>
              </a:rPr>
              <a:t>7.</a:t>
            </a:r>
            <a:r>
              <a:rPr lang="zh-TW" altLang="en-US" sz="2400" b="1" dirty="0">
                <a:latin typeface="微軟正黑體" pitchFamily="34" charset="-120"/>
                <a:ea typeface="微軟正黑體" pitchFamily="34" charset="-120"/>
              </a:rPr>
              <a:t>紙本審核狀態與識別證製發進度皆可至</a:t>
            </a:r>
            <a:r>
              <a:rPr lang="zh-TW" altLang="en-US" sz="2400" b="1" dirty="0">
                <a:latin typeface="微軟正黑體" pitchFamily="34" charset="-120"/>
                <a:ea typeface="微軟正黑體" pitchFamily="34" charset="-120"/>
                <a:hlinkClick r:id="rId2"/>
              </a:rPr>
              <a:t>臨床試驗</a:t>
            </a:r>
            <a:r>
              <a:rPr lang="en-US" altLang="zh-TW" sz="2400" b="1" dirty="0">
                <a:latin typeface="微軟正黑體" pitchFamily="34" charset="-120"/>
                <a:ea typeface="微軟正黑體" pitchFamily="34" charset="-120"/>
                <a:hlinkClick r:id="rId2"/>
              </a:rPr>
              <a:t>e</a:t>
            </a:r>
            <a:r>
              <a:rPr lang="zh-TW" altLang="en-US" sz="2400" b="1" dirty="0">
                <a:latin typeface="微軟正黑體" pitchFamily="34" charset="-120"/>
                <a:ea typeface="微軟正黑體" pitchFamily="34" charset="-120"/>
                <a:hlinkClick r:id="rId2"/>
              </a:rPr>
              <a:t>化服務平台</a:t>
            </a:r>
            <a:r>
              <a:rPr lang="zh-TW" altLang="en-US" sz="2400" b="1" dirty="0">
                <a:latin typeface="微軟正黑體" pitchFamily="34" charset="-120"/>
                <a:ea typeface="微軟正黑體" pitchFamily="34" charset="-120"/>
              </a:rPr>
              <a:t>進行查詢及追蹤。</a:t>
            </a:r>
          </a:p>
        </p:txBody>
      </p:sp>
      <p:pic>
        <p:nvPicPr>
          <p:cNvPr id="8194" name="Picture 2" descr="C:\Users\user\Desktop\臨床試驗中心\08.jpg"/>
          <p:cNvPicPr>
            <a:picLocks noChangeAspect="1" noChangeArrowheads="1"/>
          </p:cNvPicPr>
          <p:nvPr/>
        </p:nvPicPr>
        <p:blipFill rotWithShape="1">
          <a:blip r:embed="rId3">
            <a:extLst>
              <a:ext uri="{28A0092B-C50C-407E-A947-70E740481C1C}">
                <a14:useLocalDpi xmlns:a14="http://schemas.microsoft.com/office/drawing/2010/main" val="0"/>
              </a:ext>
            </a:extLst>
          </a:blip>
          <a:srcRect t="22271" b="19844"/>
          <a:stretch/>
        </p:blipFill>
        <p:spPr bwMode="auto">
          <a:xfrm>
            <a:off x="479176" y="2743201"/>
            <a:ext cx="8324850" cy="3181350"/>
          </a:xfrm>
          <a:prstGeom prst="rect">
            <a:avLst/>
          </a:prstGeom>
          <a:noFill/>
          <a:ln w="28575">
            <a:solidFill>
              <a:srgbClr val="003399"/>
            </a:solidFill>
          </a:ln>
          <a:extLst>
            <a:ext uri="{909E8E84-426E-40DD-AFC4-6F175D3DCCD1}">
              <a14:hiddenFill xmlns:a14="http://schemas.microsoft.com/office/drawing/2010/main">
                <a:solidFill>
                  <a:srgbClr val="FFFFFF"/>
                </a:solidFill>
              </a14:hiddenFill>
            </a:ext>
          </a:extLst>
        </p:spPr>
      </p:pic>
      <p:sp>
        <p:nvSpPr>
          <p:cNvPr id="12" name="圓角矩形 11"/>
          <p:cNvSpPr/>
          <p:nvPr/>
        </p:nvSpPr>
        <p:spPr>
          <a:xfrm>
            <a:off x="6615112" y="4182131"/>
            <a:ext cx="633414" cy="1637644"/>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圓角矩形 13"/>
          <p:cNvSpPr/>
          <p:nvPr/>
        </p:nvSpPr>
        <p:spPr>
          <a:xfrm>
            <a:off x="7920037" y="5087335"/>
            <a:ext cx="633414" cy="33239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22850458"/>
      </p:ext>
    </p:extLst>
  </p:cSld>
  <p:clrMapOvr>
    <a:masterClrMapping/>
  </p:clrMapOvr>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佈景主題">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1080</TotalTime>
  <Words>485</Words>
  <Application>Microsoft Office PowerPoint</Application>
  <PresentationFormat>如螢幕大小 (4:3)</PresentationFormat>
  <Paragraphs>61</Paragraphs>
  <Slides>14</Slides>
  <Notes>0</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14</vt:i4>
      </vt:variant>
    </vt:vector>
  </HeadingPairs>
  <TitlesOfParts>
    <vt:vector size="20" baseType="lpstr">
      <vt:lpstr>微软雅黑</vt:lpstr>
      <vt:lpstr>微軟正黑體</vt:lpstr>
      <vt:lpstr>標楷體</vt:lpstr>
      <vt:lpstr>Arial</vt:lpstr>
      <vt:lpstr>Calibri</vt:lpstr>
      <vt:lpstr>Office 佈景主題</vt:lpstr>
      <vt:lpstr>PowerPoint 簡報</vt:lpstr>
      <vt:lpstr>臨時識別證申請流程</vt:lpstr>
      <vt:lpstr>臨床試驗e化服務平台會員註冊</vt:lpstr>
      <vt:lpstr>臨床試驗e化服務平台會員註冊</vt:lpstr>
      <vt:lpstr>臨時識別證申請</vt:lpstr>
      <vt:lpstr>臨時識別證申請</vt:lpstr>
      <vt:lpstr>臨時識別證申請</vt:lpstr>
      <vt:lpstr>臨時識別證申請</vt:lpstr>
      <vt:lpstr>臨時識別證申請</vt:lpstr>
      <vt:lpstr>臨時識別證申請-退件</vt:lpstr>
      <vt:lpstr>臨時識別證申請-退件</vt:lpstr>
      <vt:lpstr>臨時識別證申請</vt:lpstr>
      <vt:lpstr>臨時識別證申請-退件</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胡惠筑_1130226</cp:lastModifiedBy>
  <cp:revision>112</cp:revision>
  <dcterms:created xsi:type="dcterms:W3CDTF">2020-06-18T05:46:44Z</dcterms:created>
  <dcterms:modified xsi:type="dcterms:W3CDTF">2025-02-06T07:21:51Z</dcterms:modified>
</cp:coreProperties>
</file>