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13717588" cy="24385588"/>
  <p:notesSz cx="9926638" cy="143525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345597" algn="l" rtl="0" fontAlgn="base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691195" algn="l" rtl="0" fontAlgn="base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036792" algn="l" rtl="0" fontAlgn="base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382390" algn="l" rtl="0" fontAlgn="base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1727987" algn="l" defTabSz="691195" rtl="0" eaLnBrk="1" latinLnBrk="0" hangingPunct="1"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073585" algn="l" defTabSz="691195" rtl="0" eaLnBrk="1" latinLnBrk="0" hangingPunct="1"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2419182" algn="l" defTabSz="691195" rtl="0" eaLnBrk="1" latinLnBrk="0" hangingPunct="1"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2764780" algn="l" defTabSz="691195" rtl="0" eaLnBrk="1" latinLnBrk="0" hangingPunct="1">
      <a:defRPr kumimoji="1" sz="43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1">
          <p15:clr>
            <a:srgbClr val="A4A3A4"/>
          </p15:clr>
        </p15:guide>
        <p15:guide id="2" pos="43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70C0"/>
    <a:srgbClr val="000000"/>
    <a:srgbClr val="CCFFFF"/>
    <a:srgbClr val="FFCC00"/>
    <a:srgbClr val="FF9900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2856" y="77"/>
      </p:cViewPr>
      <p:guideLst>
        <p:guide orient="horz" pos="7681"/>
        <p:guide pos="43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t" anchorCtr="0" compatLnSpc="1">
            <a:prstTxWarp prst="textNoShape">
              <a:avLst/>
            </a:prstTxWarp>
          </a:bodyPr>
          <a:lstStyle>
            <a:lvl1pPr defTabSz="914768" eaLnBrk="0" hangingPunct="0">
              <a:defRPr sz="17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7" y="0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t" anchorCtr="0" compatLnSpc="1">
            <a:prstTxWarp prst="textNoShape">
              <a:avLst/>
            </a:prstTxWarp>
          </a:bodyPr>
          <a:lstStyle>
            <a:lvl1pPr algn="r" defTabSz="914768" eaLnBrk="0" hangingPunct="0">
              <a:defRPr sz="1700"/>
            </a:lvl1pPr>
          </a:lstStyle>
          <a:p>
            <a:pPr>
              <a:defRPr/>
            </a:pPr>
            <a:fld id="{7FDE1ADA-3C70-4802-A478-462B662F98A0}" type="datetimeFigureOut">
              <a:rPr lang="zh-TW" altLang="en-US"/>
              <a:pPr>
                <a:defRPr/>
              </a:pPr>
              <a:t>2024/3/18</a:t>
            </a:fld>
            <a:endParaRPr lang="en-US" altLang="zh-TW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3632102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b" anchorCtr="0" compatLnSpc="1">
            <a:prstTxWarp prst="textNoShape">
              <a:avLst/>
            </a:prstTxWarp>
          </a:bodyPr>
          <a:lstStyle>
            <a:lvl1pPr defTabSz="914768" eaLnBrk="0" hangingPunct="0">
              <a:defRPr sz="17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7" y="13632102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b" anchorCtr="0" compatLnSpc="1">
            <a:prstTxWarp prst="textNoShape">
              <a:avLst/>
            </a:prstTxWarp>
          </a:bodyPr>
          <a:lstStyle>
            <a:lvl1pPr algn="r" defTabSz="914768" eaLnBrk="0" hangingPunct="0">
              <a:defRPr sz="1700"/>
            </a:lvl1pPr>
          </a:lstStyle>
          <a:p>
            <a:pPr>
              <a:defRPr/>
            </a:pPr>
            <a:fld id="{63EB1C32-73EA-40F2-BA69-43E1A6B9A4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749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t" anchorCtr="0" compatLnSpc="1">
            <a:prstTxWarp prst="textNoShape">
              <a:avLst/>
            </a:prstTxWarp>
          </a:bodyPr>
          <a:lstStyle>
            <a:lvl1pPr defTabSz="914768" eaLnBrk="0" hangingPunct="0">
              <a:defRPr sz="17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27" y="0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t" anchorCtr="0" compatLnSpc="1">
            <a:prstTxWarp prst="textNoShape">
              <a:avLst/>
            </a:prstTxWarp>
          </a:bodyPr>
          <a:lstStyle>
            <a:lvl1pPr algn="r" defTabSz="914768" eaLnBrk="0" hangingPunct="0">
              <a:defRPr sz="1700"/>
            </a:lvl1pPr>
          </a:lstStyle>
          <a:p>
            <a:pPr>
              <a:defRPr/>
            </a:pPr>
            <a:fld id="{F2E252EE-C54D-4D3C-B593-E4D0E5773147}" type="datetimeFigureOut">
              <a:rPr lang="zh-TW" altLang="en-US"/>
              <a:pPr>
                <a:defRPr/>
              </a:pPr>
              <a:t>2024/3/18</a:t>
            </a:fld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51225" y="1076325"/>
            <a:ext cx="3025775" cy="538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029" y="6817638"/>
            <a:ext cx="7942580" cy="64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13632102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b" anchorCtr="0" compatLnSpc="1">
            <a:prstTxWarp prst="textNoShape">
              <a:avLst/>
            </a:prstTxWarp>
          </a:bodyPr>
          <a:lstStyle>
            <a:lvl1pPr defTabSz="914768" eaLnBrk="0" hangingPunct="0">
              <a:defRPr sz="17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27" y="13632102"/>
            <a:ext cx="4303025" cy="7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12" tIns="66357" rIns="132712" bIns="66357" numCol="1" anchor="b" anchorCtr="0" compatLnSpc="1">
            <a:prstTxWarp prst="textNoShape">
              <a:avLst/>
            </a:prstTxWarp>
          </a:bodyPr>
          <a:lstStyle>
            <a:lvl1pPr algn="r" defTabSz="914768" eaLnBrk="0" hangingPunct="0">
              <a:defRPr sz="1700"/>
            </a:lvl1pPr>
          </a:lstStyle>
          <a:p>
            <a:pPr>
              <a:defRPr/>
            </a:pPr>
            <a:fld id="{A58908AF-26CF-4FC5-A622-A67A7C220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12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34559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69119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03679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3823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1727987" algn="l" defTabSz="6911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/>
          <p:cNvSpPr>
            <a:spLocks noGrp="1" noChangeAspect="1"/>
          </p:cNvSpPr>
          <p:nvPr>
            <p:ph type="pic" sz="quarter" idx="10"/>
          </p:nvPr>
        </p:nvSpPr>
        <p:spPr>
          <a:xfrm>
            <a:off x="738114" y="1752138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  <p:sp>
        <p:nvSpPr>
          <p:cNvPr id="11" name="圖片版面配置區 9"/>
          <p:cNvSpPr>
            <a:spLocks noGrp="1" noChangeAspect="1"/>
          </p:cNvSpPr>
          <p:nvPr>
            <p:ph type="pic" sz="quarter" idx="11"/>
          </p:nvPr>
        </p:nvSpPr>
        <p:spPr>
          <a:xfrm>
            <a:off x="3834458" y="1752138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  <p:sp>
        <p:nvSpPr>
          <p:cNvPr id="12" name="圖片版面配置區 9"/>
          <p:cNvSpPr>
            <a:spLocks noGrp="1" noChangeAspect="1"/>
          </p:cNvSpPr>
          <p:nvPr>
            <p:ph type="pic" sz="quarter" idx="12"/>
          </p:nvPr>
        </p:nvSpPr>
        <p:spPr>
          <a:xfrm>
            <a:off x="6930802" y="1752138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  <p:sp>
        <p:nvSpPr>
          <p:cNvPr id="13" name="圖片版面配置區 9"/>
          <p:cNvSpPr>
            <a:spLocks noGrp="1" noChangeAspect="1"/>
          </p:cNvSpPr>
          <p:nvPr>
            <p:ph type="pic" sz="quarter" idx="13"/>
          </p:nvPr>
        </p:nvSpPr>
        <p:spPr>
          <a:xfrm>
            <a:off x="10027146" y="1752138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  <p:sp>
        <p:nvSpPr>
          <p:cNvPr id="14" name="圖片版面配置區 9"/>
          <p:cNvSpPr>
            <a:spLocks noGrp="1" noChangeAspect="1"/>
          </p:cNvSpPr>
          <p:nvPr>
            <p:ph type="pic" sz="quarter" idx="14"/>
          </p:nvPr>
        </p:nvSpPr>
        <p:spPr>
          <a:xfrm>
            <a:off x="3042370" y="2004190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  <p:sp>
        <p:nvSpPr>
          <p:cNvPr id="15" name="圖片版面配置區 9"/>
          <p:cNvSpPr>
            <a:spLocks noGrp="1" noChangeAspect="1"/>
          </p:cNvSpPr>
          <p:nvPr>
            <p:ph type="pic" sz="quarter" idx="15"/>
          </p:nvPr>
        </p:nvSpPr>
        <p:spPr>
          <a:xfrm>
            <a:off x="6138714" y="2004190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  <p:sp>
        <p:nvSpPr>
          <p:cNvPr id="16" name="圖片版面配置區 9"/>
          <p:cNvSpPr>
            <a:spLocks noGrp="1" noChangeAspect="1"/>
          </p:cNvSpPr>
          <p:nvPr>
            <p:ph type="pic" sz="quarter" idx="16"/>
          </p:nvPr>
        </p:nvSpPr>
        <p:spPr>
          <a:xfrm>
            <a:off x="9235058" y="20041906"/>
            <a:ext cx="2880000" cy="21600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 userDrawn="1"/>
        </p:nvSpPr>
        <p:spPr>
          <a:xfrm>
            <a:off x="621388" y="5479793"/>
            <a:ext cx="8802410" cy="2956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社群召集人</a:t>
            </a:r>
          </a:p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參加人數</a:t>
            </a:r>
            <a:endParaRPr lang="en-US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社群活動探討之內容概述（含主題與進行方式）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621388" y="10608618"/>
            <a:ext cx="1826141" cy="740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活動成果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621388" y="13488938"/>
            <a:ext cx="3057247" cy="740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結論與改善建議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621388" y="16369258"/>
            <a:ext cx="3159839" cy="740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 動 照 片 簡 介</a:t>
            </a:r>
          </a:p>
        </p:txBody>
      </p:sp>
    </p:spTree>
    <p:extLst>
      <p:ext uri="{BB962C8B-B14F-4D97-AF65-F5344CB8AC3E}">
        <p14:creationId xmlns:p14="http://schemas.microsoft.com/office/powerpoint/2010/main" val="37666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3"/>
          <p:cNvSpPr/>
          <p:nvPr userDrawn="1"/>
        </p:nvSpPr>
        <p:spPr>
          <a:xfrm flipH="1">
            <a:off x="-1" y="1"/>
            <a:ext cx="13715999" cy="2056305"/>
          </a:xfrm>
          <a:custGeom>
            <a:avLst/>
            <a:gdLst>
              <a:gd name="connsiteX0" fmla="*/ 0 w 21599525"/>
              <a:gd name="connsiteY0" fmla="*/ 0 h 2880000"/>
              <a:gd name="connsiteX1" fmla="*/ 21599525 w 21599525"/>
              <a:gd name="connsiteY1" fmla="*/ 0 h 2880000"/>
              <a:gd name="connsiteX2" fmla="*/ 21599525 w 21599525"/>
              <a:gd name="connsiteY2" fmla="*/ 2880000 h 2880000"/>
              <a:gd name="connsiteX3" fmla="*/ 0 w 21599525"/>
              <a:gd name="connsiteY3" fmla="*/ 2880000 h 2880000"/>
              <a:gd name="connsiteX4" fmla="*/ 0 w 21599525"/>
              <a:gd name="connsiteY4" fmla="*/ 0 h 2880000"/>
              <a:gd name="connsiteX0" fmla="*/ 0 w 21599525"/>
              <a:gd name="connsiteY0" fmla="*/ 0 h 2880000"/>
              <a:gd name="connsiteX1" fmla="*/ 21599525 w 21599525"/>
              <a:gd name="connsiteY1" fmla="*/ 0 h 2880000"/>
              <a:gd name="connsiteX2" fmla="*/ 21599524 w 21599525"/>
              <a:gd name="connsiteY2" fmla="*/ 2051325 h 2880000"/>
              <a:gd name="connsiteX3" fmla="*/ 0 w 21599525"/>
              <a:gd name="connsiteY3" fmla="*/ 2880000 h 2880000"/>
              <a:gd name="connsiteX4" fmla="*/ 0 w 21599525"/>
              <a:gd name="connsiteY4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525" h="2880000">
                <a:moveTo>
                  <a:pt x="0" y="0"/>
                </a:moveTo>
                <a:lnTo>
                  <a:pt x="21599525" y="0"/>
                </a:lnTo>
                <a:cubicBezTo>
                  <a:pt x="21599525" y="683775"/>
                  <a:pt x="21599524" y="1367550"/>
                  <a:pt x="21599524" y="2051325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13"/>
          <p:cNvSpPr/>
          <p:nvPr userDrawn="1"/>
        </p:nvSpPr>
        <p:spPr>
          <a:xfrm>
            <a:off x="0" y="1"/>
            <a:ext cx="13715999" cy="1828840"/>
          </a:xfrm>
          <a:custGeom>
            <a:avLst/>
            <a:gdLst>
              <a:gd name="connsiteX0" fmla="*/ 0 w 21599525"/>
              <a:gd name="connsiteY0" fmla="*/ 0 h 2880000"/>
              <a:gd name="connsiteX1" fmla="*/ 21599525 w 21599525"/>
              <a:gd name="connsiteY1" fmla="*/ 0 h 2880000"/>
              <a:gd name="connsiteX2" fmla="*/ 21599525 w 21599525"/>
              <a:gd name="connsiteY2" fmla="*/ 2880000 h 2880000"/>
              <a:gd name="connsiteX3" fmla="*/ 0 w 21599525"/>
              <a:gd name="connsiteY3" fmla="*/ 2880000 h 2880000"/>
              <a:gd name="connsiteX4" fmla="*/ 0 w 21599525"/>
              <a:gd name="connsiteY4" fmla="*/ 0 h 2880000"/>
              <a:gd name="connsiteX0" fmla="*/ 0 w 21599525"/>
              <a:gd name="connsiteY0" fmla="*/ 0 h 2880000"/>
              <a:gd name="connsiteX1" fmla="*/ 21599525 w 21599525"/>
              <a:gd name="connsiteY1" fmla="*/ 0 h 2880000"/>
              <a:gd name="connsiteX2" fmla="*/ 21599524 w 21599525"/>
              <a:gd name="connsiteY2" fmla="*/ 2051325 h 2880000"/>
              <a:gd name="connsiteX3" fmla="*/ 0 w 21599525"/>
              <a:gd name="connsiteY3" fmla="*/ 2880000 h 2880000"/>
              <a:gd name="connsiteX4" fmla="*/ 0 w 21599525"/>
              <a:gd name="connsiteY4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525" h="2880000">
                <a:moveTo>
                  <a:pt x="0" y="0"/>
                </a:moveTo>
                <a:lnTo>
                  <a:pt x="21599525" y="0"/>
                </a:lnTo>
                <a:cubicBezTo>
                  <a:pt x="21599525" y="683775"/>
                  <a:pt x="21599524" y="1367550"/>
                  <a:pt x="21599524" y="2051325"/>
                </a:cubicBezTo>
                <a:lnTo>
                  <a:pt x="0" y="28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" y="310297"/>
            <a:ext cx="937281" cy="93728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1386186" y="380138"/>
            <a:ext cx="7344816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5974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0" i="0" kern="1200" spc="100" baseline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高雄醫學大學附設中和紀念醫院</a:t>
            </a:r>
            <a:endParaRPr lang="en-US" altLang="zh-TW" sz="2800" b="0" i="0" kern="1200" spc="100" baseline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8000" marR="0" lvl="0" indent="0" algn="dist" defTabSz="159746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400" b="0" i="0" kern="1200" spc="100" baseline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Kaohsiung Medical University Chung-Ho Memorial Hospital</a:t>
            </a:r>
            <a:endParaRPr lang="zh-TW" altLang="en-US" sz="1400" b="0" spc="100" baseline="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>
            <a:grpSpLocks noChangeAspect="1"/>
          </p:cNvGrpSpPr>
          <p:nvPr userDrawn="1"/>
        </p:nvGrpSpPr>
        <p:grpSpPr>
          <a:xfrm>
            <a:off x="0" y="21050973"/>
            <a:ext cx="13716000" cy="3334615"/>
            <a:chOff x="0" y="27148041"/>
            <a:chExt cx="21599525" cy="5251247"/>
          </a:xfrm>
        </p:grpSpPr>
        <p:sp>
          <p:nvSpPr>
            <p:cNvPr id="15" name="矩形 14"/>
            <p:cNvSpPr/>
            <p:nvPr userDrawn="1"/>
          </p:nvSpPr>
          <p:spPr>
            <a:xfrm>
              <a:off x="0" y="30889276"/>
              <a:ext cx="21599525" cy="252000"/>
            </a:xfrm>
            <a:prstGeom prst="rect">
              <a:avLst/>
            </a:prstGeom>
            <a:solidFill>
              <a:schemeClr val="accent5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0" y="31319288"/>
              <a:ext cx="21599525" cy="1080000"/>
            </a:xfrm>
            <a:prstGeom prst="rect">
              <a:avLst/>
            </a:prstGeom>
            <a:solidFill>
              <a:schemeClr val="accent5">
                <a:lumMod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" name="圖片 1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" b="15860"/>
            <a:stretch/>
          </p:blipFill>
          <p:spPr>
            <a:xfrm>
              <a:off x="0" y="27148041"/>
              <a:ext cx="10800000" cy="52512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 userDrawn="1"/>
        </p:nvGrpSpPr>
        <p:grpSpPr>
          <a:xfrm>
            <a:off x="1305852" y="1929954"/>
            <a:ext cx="12245941" cy="2423304"/>
            <a:chOff x="470940" y="2399706"/>
            <a:chExt cx="12245941" cy="2423304"/>
          </a:xfrm>
        </p:grpSpPr>
        <p:sp>
          <p:nvSpPr>
            <p:cNvPr id="25" name="文字方塊 24"/>
            <p:cNvSpPr txBox="1"/>
            <p:nvPr/>
          </p:nvSpPr>
          <p:spPr>
            <a:xfrm>
              <a:off x="543356" y="2399706"/>
              <a:ext cx="12173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800" b="1" spc="100" dirty="0">
                  <a:ln w="1143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zh-TW" sz="4800" b="1" spc="100" dirty="0">
                  <a:ln w="1143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lang="zh-TW" altLang="en-US" sz="4800" b="1" spc="100" dirty="0">
                  <a:ln w="1143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第二梯次</a:t>
              </a:r>
              <a:r>
                <a:rPr lang="zh-TW" altLang="zh-TW" sz="4800" b="1" spc="100" dirty="0">
                  <a:ln w="1143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臨床教師學習實踐社群</a:t>
              </a:r>
              <a:endParaRPr lang="en-US" altLang="zh-TW" sz="4800" b="1" spc="100" dirty="0">
                <a:ln w="1143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70940" y="3191794"/>
              <a:ext cx="39292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7200" b="1" spc="100" dirty="0">
                  <a:ln w="1524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期末成果</a:t>
              </a:r>
              <a:endParaRPr lang="zh-TW" altLang="en-US" sz="7200" spc="100" dirty="0">
                <a:ln w="1524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287772" y="3191794"/>
              <a:ext cx="547829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0" b="1" spc="100" dirty="0">
                  <a:ln w="2286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e-Poster</a:t>
              </a:r>
              <a:endParaRPr lang="zh-TW" altLang="en-US" sz="10000" spc="100" dirty="0">
                <a:ln w="2286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9903309" y="3677648"/>
              <a:ext cx="15953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5400" b="1" spc="100" dirty="0">
                  <a:ln w="152400"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</a:t>
              </a:r>
              <a:endParaRPr lang="zh-TW" altLang="en-US" sz="5400" spc="100" dirty="0">
                <a:ln w="1524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/>
          <p:cNvGrpSpPr/>
          <p:nvPr userDrawn="1"/>
        </p:nvGrpSpPr>
        <p:grpSpPr>
          <a:xfrm>
            <a:off x="1314178" y="1929954"/>
            <a:ext cx="12245533" cy="2423305"/>
            <a:chOff x="486822" y="2399705"/>
            <a:chExt cx="12245533" cy="2423305"/>
          </a:xfrm>
        </p:grpSpPr>
        <p:sp>
          <p:nvSpPr>
            <p:cNvPr id="34" name="文字方塊 33"/>
            <p:cNvSpPr txBox="1"/>
            <p:nvPr/>
          </p:nvSpPr>
          <p:spPr>
            <a:xfrm>
              <a:off x="558830" y="2399705"/>
              <a:ext cx="121735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8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112</a:t>
              </a:r>
              <a:r>
                <a:rPr lang="zh-TW" altLang="zh-TW" sz="48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lang="zh-TW" altLang="en-US" sz="48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第二梯次</a:t>
              </a:r>
              <a:r>
                <a:rPr lang="zh-TW" altLang="zh-TW" sz="48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臨床教師學習實踐社群</a:t>
              </a:r>
              <a:endParaRPr lang="en-US" altLang="zh-TW" sz="4800" b="1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86822" y="3191794"/>
              <a:ext cx="39292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72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期末成果</a:t>
              </a:r>
              <a:endParaRPr lang="zh-TW" altLang="en-US" sz="7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4297559" y="3191794"/>
              <a:ext cx="547829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e-Poster</a:t>
              </a:r>
              <a:endParaRPr lang="zh-TW" altLang="en-US" sz="100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9908737" y="3677648"/>
              <a:ext cx="15953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5400" b="1" spc="1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</a:t>
              </a:r>
              <a:endParaRPr lang="zh-TW" altLang="en-US" sz="54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文字方塊 28"/>
          <p:cNvSpPr txBox="1"/>
          <p:nvPr userDrawn="1"/>
        </p:nvSpPr>
        <p:spPr>
          <a:xfrm>
            <a:off x="493612" y="4148995"/>
            <a:ext cx="88024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社群召集人</a:t>
            </a:r>
          </a:p>
          <a:p>
            <a:pPr>
              <a:lnSpc>
                <a:spcPct val="150000"/>
              </a:lnSpc>
            </a:pP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參加人數</a:t>
            </a:r>
            <a:endParaRPr lang="en-US" altLang="zh-TW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社群活動探討之內容概述（含主題與進行方式）</a:t>
            </a:r>
          </a:p>
        </p:txBody>
      </p:sp>
      <p:sp>
        <p:nvSpPr>
          <p:cNvPr id="30" name="文字方塊 29"/>
          <p:cNvSpPr txBox="1"/>
          <p:nvPr userDrawn="1"/>
        </p:nvSpPr>
        <p:spPr>
          <a:xfrm>
            <a:off x="493612" y="9277820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活動成果</a:t>
            </a:r>
          </a:p>
        </p:txBody>
      </p:sp>
      <p:sp>
        <p:nvSpPr>
          <p:cNvPr id="31" name="文字方塊 30"/>
          <p:cNvSpPr txBox="1"/>
          <p:nvPr userDrawn="1"/>
        </p:nvSpPr>
        <p:spPr>
          <a:xfrm>
            <a:off x="493612" y="12158140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結論與改善建議</a:t>
            </a:r>
          </a:p>
        </p:txBody>
      </p:sp>
      <p:sp>
        <p:nvSpPr>
          <p:cNvPr id="32" name="文字方塊 31"/>
          <p:cNvSpPr txBox="1"/>
          <p:nvPr userDrawn="1"/>
        </p:nvSpPr>
        <p:spPr>
          <a:xfrm>
            <a:off x="493612" y="1503846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 動 照 片 簡 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2176784" rtl="0" eaLnBrk="0" fontAlgn="base" hangingPunct="0">
        <a:spcBef>
          <a:spcPct val="0"/>
        </a:spcBef>
        <a:spcAft>
          <a:spcPct val="0"/>
        </a:spcAft>
        <a:defRPr kumimoji="1" sz="1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176784" rtl="0" eaLnBrk="0" fontAlgn="base" hangingPunct="0">
        <a:spcBef>
          <a:spcPct val="0"/>
        </a:spcBef>
        <a:spcAft>
          <a:spcPct val="0"/>
        </a:spcAft>
        <a:defRPr kumimoji="1" sz="105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2176784" rtl="0" eaLnBrk="0" fontAlgn="base" hangingPunct="0">
        <a:spcBef>
          <a:spcPct val="0"/>
        </a:spcBef>
        <a:spcAft>
          <a:spcPct val="0"/>
        </a:spcAft>
        <a:defRPr kumimoji="1" sz="105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2176784" rtl="0" eaLnBrk="0" fontAlgn="base" hangingPunct="0">
        <a:spcBef>
          <a:spcPct val="0"/>
        </a:spcBef>
        <a:spcAft>
          <a:spcPct val="0"/>
        </a:spcAft>
        <a:defRPr kumimoji="1" sz="105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2176784" rtl="0" eaLnBrk="0" fontAlgn="base" hangingPunct="0">
        <a:spcBef>
          <a:spcPct val="0"/>
        </a:spcBef>
        <a:spcAft>
          <a:spcPct val="0"/>
        </a:spcAft>
        <a:defRPr kumimoji="1" sz="10500">
          <a:solidFill>
            <a:schemeClr val="tx2"/>
          </a:solidFill>
          <a:latin typeface="Arial" charset="0"/>
          <a:ea typeface="新細明體" pitchFamily="18" charset="-120"/>
        </a:defRPr>
      </a:lvl5pPr>
      <a:lvl6pPr marL="345597" algn="ctr" defTabSz="3266376" rtl="0" fontAlgn="base">
        <a:spcBef>
          <a:spcPct val="0"/>
        </a:spcBef>
        <a:spcAft>
          <a:spcPct val="0"/>
        </a:spcAft>
        <a:defRPr kumimoji="1" sz="15700">
          <a:solidFill>
            <a:schemeClr val="tx2"/>
          </a:solidFill>
          <a:latin typeface="Arial" charset="0"/>
          <a:ea typeface="新細明體" pitchFamily="18" charset="-120"/>
        </a:defRPr>
      </a:lvl6pPr>
      <a:lvl7pPr marL="691195" algn="ctr" defTabSz="3266376" rtl="0" fontAlgn="base">
        <a:spcBef>
          <a:spcPct val="0"/>
        </a:spcBef>
        <a:spcAft>
          <a:spcPct val="0"/>
        </a:spcAft>
        <a:defRPr kumimoji="1" sz="15700">
          <a:solidFill>
            <a:schemeClr val="tx2"/>
          </a:solidFill>
          <a:latin typeface="Arial" charset="0"/>
          <a:ea typeface="新細明體" pitchFamily="18" charset="-120"/>
        </a:defRPr>
      </a:lvl7pPr>
      <a:lvl8pPr marL="1036792" algn="ctr" defTabSz="3266376" rtl="0" fontAlgn="base">
        <a:spcBef>
          <a:spcPct val="0"/>
        </a:spcBef>
        <a:spcAft>
          <a:spcPct val="0"/>
        </a:spcAft>
        <a:defRPr kumimoji="1" sz="15700">
          <a:solidFill>
            <a:schemeClr val="tx2"/>
          </a:solidFill>
          <a:latin typeface="Arial" charset="0"/>
          <a:ea typeface="新細明體" pitchFamily="18" charset="-120"/>
        </a:defRPr>
      </a:lvl8pPr>
      <a:lvl9pPr marL="1382390" algn="ctr" defTabSz="3266376" rtl="0" fontAlgn="base">
        <a:spcBef>
          <a:spcPct val="0"/>
        </a:spcBef>
        <a:spcAft>
          <a:spcPct val="0"/>
        </a:spcAft>
        <a:defRPr kumimoji="1" sz="157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817194" indent="-817194" algn="l" defTabSz="2176784" rtl="0" eaLnBrk="0" fontAlgn="base" hangingPunct="0">
        <a:spcBef>
          <a:spcPct val="20000"/>
        </a:spcBef>
        <a:spcAft>
          <a:spcPct val="0"/>
        </a:spcAft>
        <a:buChar char="•"/>
        <a:defRPr kumimoji="1" sz="7600">
          <a:solidFill>
            <a:schemeClr val="tx1"/>
          </a:solidFill>
          <a:latin typeface="+mn-lt"/>
          <a:ea typeface="+mn-ea"/>
          <a:cs typeface="+mn-cs"/>
        </a:defRPr>
      </a:lvl1pPr>
      <a:lvl2pPr marL="1768787" indent="-680395" algn="l" defTabSz="2176784" rtl="0" eaLnBrk="0" fontAlgn="base" hangingPunct="0">
        <a:spcBef>
          <a:spcPct val="20000"/>
        </a:spcBef>
        <a:spcAft>
          <a:spcPct val="0"/>
        </a:spcAft>
        <a:buChar char="–"/>
        <a:defRPr kumimoji="1" sz="6700">
          <a:solidFill>
            <a:schemeClr val="tx1"/>
          </a:solidFill>
          <a:latin typeface="+mn-lt"/>
          <a:ea typeface="+mn-ea"/>
        </a:defRPr>
      </a:lvl2pPr>
      <a:lvl3pPr marL="2721580" indent="-544796" algn="l" defTabSz="2176784" rtl="0" eaLnBrk="0" fontAlgn="base" hangingPunct="0">
        <a:spcBef>
          <a:spcPct val="20000"/>
        </a:spcBef>
        <a:spcAft>
          <a:spcPct val="0"/>
        </a:spcAft>
        <a:buChar char="•"/>
        <a:defRPr kumimoji="1" sz="5700">
          <a:solidFill>
            <a:schemeClr val="tx1"/>
          </a:solidFill>
          <a:latin typeface="+mn-lt"/>
          <a:ea typeface="+mn-ea"/>
        </a:defRPr>
      </a:lvl3pPr>
      <a:lvl4pPr marL="3809973" indent="-544796" algn="l" defTabSz="2176784" rtl="0" eaLnBrk="0" fontAlgn="base" hangingPunct="0">
        <a:spcBef>
          <a:spcPct val="20000"/>
        </a:spcBef>
        <a:spcAft>
          <a:spcPct val="0"/>
        </a:spcAft>
        <a:buChar char="–"/>
        <a:defRPr kumimoji="1" sz="4800">
          <a:solidFill>
            <a:schemeClr val="tx1"/>
          </a:solidFill>
          <a:latin typeface="+mn-lt"/>
          <a:ea typeface="+mn-ea"/>
        </a:defRPr>
      </a:lvl4pPr>
      <a:lvl5pPr marL="4898364" indent="-544796" algn="l" defTabSz="2176784" rtl="0" eaLnBrk="0" fontAlgn="base" hangingPunct="0">
        <a:spcBef>
          <a:spcPct val="20000"/>
        </a:spcBef>
        <a:spcAft>
          <a:spcPct val="0"/>
        </a:spcAft>
        <a:buChar char="»"/>
        <a:defRPr kumimoji="1" sz="4800">
          <a:solidFill>
            <a:schemeClr val="tx1"/>
          </a:solidFill>
          <a:latin typeface="+mn-lt"/>
          <a:ea typeface="+mn-ea"/>
        </a:defRPr>
      </a:lvl5pPr>
      <a:lvl6pPr marL="7694344" indent="-817194" algn="l" defTabSz="3266376" rtl="0" fontAlgn="base">
        <a:spcBef>
          <a:spcPct val="20000"/>
        </a:spcBef>
        <a:spcAft>
          <a:spcPct val="0"/>
        </a:spcAft>
        <a:buChar char="»"/>
        <a:defRPr kumimoji="1" sz="7200">
          <a:solidFill>
            <a:schemeClr val="tx1"/>
          </a:solidFill>
          <a:latin typeface="+mn-lt"/>
          <a:ea typeface="+mn-ea"/>
        </a:defRPr>
      </a:lvl6pPr>
      <a:lvl7pPr marL="8039941" indent="-817194" algn="l" defTabSz="3266376" rtl="0" fontAlgn="base">
        <a:spcBef>
          <a:spcPct val="20000"/>
        </a:spcBef>
        <a:spcAft>
          <a:spcPct val="0"/>
        </a:spcAft>
        <a:buChar char="»"/>
        <a:defRPr kumimoji="1" sz="7200">
          <a:solidFill>
            <a:schemeClr val="tx1"/>
          </a:solidFill>
          <a:latin typeface="+mn-lt"/>
          <a:ea typeface="+mn-ea"/>
        </a:defRPr>
      </a:lvl7pPr>
      <a:lvl8pPr marL="8385539" indent="-817194" algn="l" defTabSz="3266376" rtl="0" fontAlgn="base">
        <a:spcBef>
          <a:spcPct val="20000"/>
        </a:spcBef>
        <a:spcAft>
          <a:spcPct val="0"/>
        </a:spcAft>
        <a:buChar char="»"/>
        <a:defRPr kumimoji="1" sz="7200">
          <a:solidFill>
            <a:schemeClr val="tx1"/>
          </a:solidFill>
          <a:latin typeface="+mn-lt"/>
          <a:ea typeface="+mn-ea"/>
        </a:defRPr>
      </a:lvl8pPr>
      <a:lvl9pPr marL="8731136" indent="-817194" algn="l" defTabSz="3266376" rtl="0" fontAlgn="base">
        <a:spcBef>
          <a:spcPct val="20000"/>
        </a:spcBef>
        <a:spcAft>
          <a:spcPct val="0"/>
        </a:spcAft>
        <a:buChar char="»"/>
        <a:defRPr kumimoji="1" sz="7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5597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195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792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390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7987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3585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182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780" algn="l" defTabSz="69119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2932670" y="4199906"/>
            <a:ext cx="13708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AA</a:t>
            </a:r>
            <a:endParaRPr lang="zh-TW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BB</a:t>
            </a:r>
            <a:endParaRPr lang="zh-TW" altLang="zh-TW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10000</a:t>
            </a:r>
            <a:endParaRPr lang="zh-TW" altLang="en-US" sz="3200" dirty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21386" y="8516199"/>
            <a:ext cx="1826141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21386" y="11472714"/>
            <a:ext cx="1826141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21386" y="14281026"/>
            <a:ext cx="1826141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文字內容</a:t>
            </a:r>
          </a:p>
        </p:txBody>
      </p:sp>
      <p:sp>
        <p:nvSpPr>
          <p:cNvPr id="24" name="圖片版面配置區 2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圖片版面配置區 2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6" name="圖片版面配置區 2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圖片版面配置區 2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8" name="圖片版面配置區 2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圖片版面配置區 2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0" name="圖片版面配置區 29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77775457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Arial</vt:lpstr>
      <vt:lpstr>Calibri</vt:lpstr>
      <vt:lpstr>預設簡報設計</vt:lpstr>
      <vt:lpstr>PowerPoint 簡報</vt:lpstr>
    </vt:vector>
  </TitlesOfParts>
  <Company>KMUH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李慧萍</dc:creator>
  <cp:lastModifiedBy>user</cp:lastModifiedBy>
  <cp:revision>166</cp:revision>
  <dcterms:created xsi:type="dcterms:W3CDTF">2008-10-20T01:30:12Z</dcterms:created>
  <dcterms:modified xsi:type="dcterms:W3CDTF">2024-03-18T07:07:16Z</dcterms:modified>
</cp:coreProperties>
</file>